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800 and find the Abbasid Caliphate. Then look at Spain and Morocco: who rules there? Why could a caliph in Baghdad not control lands so far away?
https://chronoatlas.nl/?year=800&lat=32&lng=25&zoom=3.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5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e972966ee6a9cf2cc661fc6fa4f7a97d1.jpeg"/>
  <Relationship Id="rId3" Type="http://schemas.openxmlformats.org/officeDocument/2006/relationships/hyperlink" Target="https://chronoatlas.nl/classroom/lesson/abbasid-baghdad-round-city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abbasid-baghdad-round-city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dd6780ccb26ada96d5189a8f75a1279d2.jpeg"/>
  <Relationship Id="rId3" Type="http://schemas.openxmlformats.org/officeDocument/2006/relationships/hyperlink" Target="https://chronoatlas.nl/?year=800&amp;lat=32&amp;lng=25&amp;zoom=3.2" TargetMode="External"/>
  <Relationship Id="rId4" Type="http://schemas.openxmlformats.org/officeDocument/2006/relationships/hyperlink" Target="https://chronoatlas.nl/classroom/lesson/abbasid-baghdad-round-city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abbasid-baghdad-round-city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BBASID CALIPHATE  ·  750-80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Baghdad: the Round City of the Abbasid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81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bbasid-baghdad-round-city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762 caliph al-Mansur founded a round city on the Tigris. Students explore why the new Abbasid dynasty moved its capital to Iraq and how Baghdad grew into one of the largest cities in the world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he Abbasids replaced the Umayyads in 750 and moved the capital to Iraq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plan of al-Mansur's Round City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Use the map to explain why Baghdad was a good place for a capital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8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abbasid-baghdad-round-city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8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new dynas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800 and find the Abbasid Caliphate. Then look at Spain and Morocco: who rules there? Why could a caliph in Baghdad not control lands so far away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abbasid-baghdad-round-city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bbasid-baghdad-round-c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2026-10-31T04:34:10Z</dcterms:created>
  <dcterms:modified xsi:type="dcterms:W3CDTF">2026-10-31T04:34:10Z</dcterms:modified>
  <dc:title>Baghdad: the Round City of the Abbasids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