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900 and turn on the Trade Routes layer. Follow the Volga Trade Route from the Caspian Sea to the Baltic. Which peoples and states does it pass?
https://chronoatlas.nl/?year=900&lat=50&lng=40&zoom=3.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2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08ecb3a45f485c1f2bd847c0b86f511.jpeg"/>
  <Relationship Id="rId3" Type="http://schemas.openxmlformats.org/officeDocument/2006/relationships/hyperlink" Target="https://chronoatlas.nl/classroom/lesson/abbasid-trade-dirhams-ibn-fadla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bbasid-trade-dirhams-ibn-fadla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c93fd70a53344dff81d7e06046f6c02.jpeg"/>
  <Relationship Id="rId3" Type="http://schemas.openxmlformats.org/officeDocument/2006/relationships/hyperlink" Target="https://chronoatlas.nl/?year=900&amp;lat=50&amp;lng=40&amp;zoom=3.5" TargetMode="External"/>
  <Relationship Id="rId4" Type="http://schemas.openxmlformats.org/officeDocument/2006/relationships/hyperlink" Target="https://chronoatlas.nl/classroom/lesson/abbasid-trade-dirhams-ibn-fadla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bbasid-trade-dirhams-ibn-fadla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BBASID CALIPHATE  ·  ABOUT 800-10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ilver on the Volga: the trade of the Abbasid worl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98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bbasid-trade-dirhams-ibn-fadl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rab silver coins turn up in buried treasure in Sweden. Students follow the routes north along the Volga and east by sea to China, meet the traveler Ibn Fadlan, and ask who gained and who suffered from this trad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Volga Trade Route and the Maritime Spice Route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journey of Ibn Fadlan in 921-922.]]></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goods, including enslaved people, moved along these routes and wh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9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bbasid-trade-dirhams-ibn-fadla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9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road north]]></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900 and turn on the Trade Routes layer. Follow the Volga Trade Route from the Caspian Sea to the Baltic. Which peoples and states does it pas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bbasid-trade-dirhams-ibn-fadla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bbasid-trade-dirhams-ibn-fadla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2026-10-31T04:46:12Z</dcterms:created>
  <dcterms:modified xsi:type="dcterms:W3CDTF">2026-10-31T04:46:12Z</dcterms:modified>
  <dc:title>Silver on the Volga: the trade of the Abbasid world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