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80 and zoom in on Sumatra. Find Aceh at its northern tip. Why is this corner of the island so close to a major sea lane?
https://chronoatlas.nl/?year=1880&lat=3&lng=98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4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4332c5650cbcc5c50266fa1f529642b1.jpeg"/>
  <Relationship Id="rId3" Type="http://schemas.openxmlformats.org/officeDocument/2006/relationships/hyperlink" Target="https://chronoatlas.nl/classroom/lesson/aceh-war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ceh-war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674d0a4e2eeed05979bfa4e379505252.jpeg"/>
  <Relationship Id="rId3" Type="http://schemas.openxmlformats.org/officeDocument/2006/relationships/hyperlink" Target="https://chronoatlas.nl/?year=1880&amp;lat=3&amp;lng=98&amp;zoom=5" TargetMode="External"/>
  <Relationship Id="rId4" Type="http://schemas.openxmlformats.org/officeDocument/2006/relationships/hyperlink" Target="https://chronoatlas.nl/classroom/lesson/aceh-war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ceh-war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DUTCH EAST INDIES  ·  1873-190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Aceh W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43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ceh-war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873 the Netherlands attacks the independent sultanate of Aceh in northern Sumatra. The Dutch take the capital within a year, but the Acehnese fight on for three decades. Students study the longest war in Dutch colonial history and how it is remember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Netherlands attacked Aceh in 1873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Acehnese resisted, including leaders such as Teuku Umar and Cut Nyak Dhie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how the war is remembered in the Netherlands and in Indones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8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ceh-wa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8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uma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80 and zoom in on Sumatra. Find Aceh at its northern tip. Why is this corner of the island so close to a major sea lan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ceh-w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ceh-w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2026-10-30T22:13:38Z</dcterms:created>
  <dcterms:modified xsi:type="dcterms:W3CDTF">2026-10-30T22:13:38Z</dcterms:modified>
  <dc:title>The Aceh War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