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14 and find Abyssinia, the old European name for Ethiopia. Which European colonies lie between it and the sea?
https://chronoatlas.nl/?year=1914&lat=10&lng=41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4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f855289e09d727348b6c33947ae1eb71.jpeg"/>
  <Relationship Id="rId3" Type="http://schemas.openxmlformats.org/officeDocument/2006/relationships/hyperlink" Target="https://chronoatlas.nl/classroom/lesson/adwa-1896-ethiopi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dwa-1896-ethiopi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6ac715ad552d5046a67d71b178f951a2.jpeg"/>
  <Relationship Id="rId3" Type="http://schemas.openxmlformats.org/officeDocument/2006/relationships/hyperlink" Target="https://chronoatlas.nl/?year=1914&amp;lat=10&amp;lng=41&amp;zoom=4.5" TargetMode="External"/>
  <Relationship Id="rId4" Type="http://schemas.openxmlformats.org/officeDocument/2006/relationships/hyperlink" Target="https://chronoatlas.nl/classroom/lesson/adwa-1896-ethiopi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dwa-1896-ethiopi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THIOPIAN EMPIRE  ·  1889-189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dwa 1896: Ethiopia defeats Ital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60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dwa-1896-ethiopi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1 March 1896 the army of Emperor Menelik II and Empress Taytu crushed an Italian invasion at Adwa. Students find out how a mistranslated treaty led to war and why the victory became a symbol for Africans everywher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Addis Ababa, Adwa and the Italian colony of Eritre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Treaty of Wuchale led to war between Ethiopia and Ital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Adwa became a symbol of African independen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1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dwa-1896-ethiopi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1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urrounde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14 and find Abyssinia, the old European name for Ethiopia. Which European colonies lie between it and the sea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dwa-1896-ethiop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dwa-1896-ethiop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2026-10-31T05:22:30Z</dcterms:created>
  <dcterms:modified xsi:type="dcterms:W3CDTF">2026-10-31T05:22:30Z</dcterms:modified>
  <dc:title>Adwa 1896: Ethiopia defeats Italy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