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938 and zoom out over Africa. Look for countries not ruled by a European power. How many can you find?
https://chronoatlas.nl/?year=1938&lat=2&lng=18&zoom=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4042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fff1e8cc290fa20c67d2370521d83d7e1.jpeg"/>
  <Relationship Id="rId3" Type="http://schemas.openxmlformats.org/officeDocument/2006/relationships/hyperlink" Target="https://chronoatlas.nl/classroom/lesson/africa-independence-1960"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africa-independence-1960"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03d9d1aaad60e267b0c28b9e341de80c2.jpeg"/>
  <Relationship Id="rId3" Type="http://schemas.openxmlformats.org/officeDocument/2006/relationships/hyperlink" Target="https://chronoatlas.nl/?year=1938&amp;lat=2&amp;lng=18&amp;zoom=3" TargetMode="External"/>
  <Relationship Id="rId4" Type="http://schemas.openxmlformats.org/officeDocument/2006/relationships/hyperlink" Target="https://chronoatlas.nl/classroom/lesson/africa-independence-1960"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africa-independence-1960"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DECOLONIZATION  ·  1957-196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frica's wave of independence, 1957-1960]]></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474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frica-independence-196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In 1957 Ghana became independent. Three years later, in the "Year of Africa", seventeen more countries followed. Students compare the 1938 and 1960 maps of Africa and meet leaders such as Kwame Nkrumah and Patrice Lumumba.]]></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so many African countries became independent between 1957 and 196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maps of Africa in 1938 and 1960 and name five new states.]]></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hopes and problems of new states such as Ghana and the Congo.]]></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938]]></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africa-independence-1960]]></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938]]></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frica in 1938]]></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938 and zoom out over Africa. Look for countries not ruled by a European power. How many can you find?]]></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africa-independence-1960]]></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africa-independence-1960]]></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2026-10-31T05:22:30Z</dcterms:created>
  <dcterms:modified xsi:type="dcterms:W3CDTF">2026-10-31T05:22:30Z</dcterms:modified>
  <dc:title>Africa's wave of independence, 1957-1960</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