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150 BC. Turn on Weather of History and look at the eastern Mediterranean: a long drought is marked for 1200-1100 BC. Which kingdoms around this sea would suffer first when harvests fail?
https://chronoatlas.nl/?year=-1150&lat=36&lng=3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4090c2c848d33b66af1a7e6439e4e1c1.jpeg"/>
  <Relationship Id="rId3" Type="http://schemas.openxmlformats.org/officeDocument/2006/relationships/hyperlink" Target="https://chronoatlas.nl/classroom/lesson/after-the-bronze-age-collaps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fter-the-bronze-age-collaps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fec980c6d3221bd3f47957a74b504fc2.jpeg"/>
  <Relationship Id="rId3" Type="http://schemas.openxmlformats.org/officeDocument/2006/relationships/hyperlink" Target="https://chronoatlas.nl/?year=-1150&amp;lat=36&amp;lng=30&amp;zoom=4" TargetMode="External"/>
  <Relationship Id="rId4" Type="http://schemas.openxmlformats.org/officeDocument/2006/relationships/hyperlink" Target="https://chronoatlas.nl/classroom/lesson/after-the-bronze-age-collaps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fter-the-bronze-age-collaps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ARLY IRON AGE  ·  1100-9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fter the Bronze Age collapse: a new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7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fter-the-bronze-age-collap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round 1200 BC the great Bronze Age kingdoms fell: the Hittite Empire vanished, Mycenaean palaces burned and Egypt barely held on. Students explore the smaller world that grew in the ruins, where iron, the alphabet and new peoples such as the Aramaeans got their star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wo Bronze Age powers that collapsed around 1200 BC and one cause historians sugges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the map of the Near East looked like around 1000 BC: many small kingdoms instead of a few giant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period 1100-800 BC in Greece is called a "Dark Age", and what that label leaves ou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15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fter-the-bronze-age-collaps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15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drought year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150 BC. Turn on Weather of History and look at the eastern Mediterranean: a long drought is marked for 1200-1100 BC. Which kingdoms around this sea would suffer first when harvests fail?]]></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fter-the-bronze-age-collaps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fter-the-bronze-age-collaps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2026-10-31T04:26:54Z</dcterms:created>
  <dcterms:modified xsi:type="dcterms:W3CDTF">2026-10-31T04:26:54Z</dcterms:modified>
  <dc:title>After the Bronze Age collapse: a new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