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1490 and zoom out. Which parts of the world do European maps barely know at this point?
https://chronoatlas.nl/?year=1490&lat=20&lng=0&zoom=2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71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7304e2024448b6b44a727c470bc233791.jpeg"/>
  <Relationship Id="rId3" Type="http://schemas.openxmlformats.org/officeDocument/2006/relationships/hyperlink" Target="https://chronoatlas.nl/classroom/lesson/age-of-exploration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age-of-exploration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e353557ff83ae796cf4a15ed309864042.jpeg"/>
  <Relationship Id="rId3" Type="http://schemas.openxmlformats.org/officeDocument/2006/relationships/hyperlink" Target="https://chronoatlas.nl/?year=1490&amp;lat=20&amp;lng=0&amp;zoom=2" TargetMode="External"/>
  <Relationship Id="rId4" Type="http://schemas.openxmlformats.org/officeDocument/2006/relationships/hyperlink" Target="https://chronoatlas.nl/classroom/lesson/age-of-exploration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age-of-exploration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 OF EXPLORATION  ·  1492-1522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Around the world in three year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287  ·  Ages 10-13  ·  45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age-of-exploration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Columbus sails west, Magellan's crew circles the globe. Students follow the journeys layer and discover how the world map itself was the discovery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Follow Magellan's expedition route on the map and name the oceans it crossed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why European kingdoms paid for these risky voyages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how the world map changed between 1490 and 1550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45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0-13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1490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age-of-exploration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1490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world befo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1490 and zoom out. Which parts of the world do European maps barely know at this point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age-of-exploratio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age-of-exploratio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8">
  <a:themeElements>
    <a:clrScheme name="Theme4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2026-10-31T04:28:34Z</dcterms:created>
  <dcterms:modified xsi:type="dcterms:W3CDTF">2026-10-31T04:28:34Z</dcterms:modified>
  <dc:title>Around the world in three years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