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Stories and start The Mongol Storm. Go to the step "Ain Jalut", 1260. What does it say happened there for the first time?
https://chronoatlas.nl/?year=1260&lat=32.5&lng=35.4&zoom=5.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941c3ab5105be44ee982a5c6199fba31.jpeg"/>
  <Relationship Id="rId3" Type="http://schemas.openxmlformats.org/officeDocument/2006/relationships/hyperlink" Target="https://chronoatlas.nl/classroom/lesson/ain-jalut-1260-mamluk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in-jalut-1260-mamluk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63bb559e5d8a3705774d5b0fe60c8a132.jpeg"/>
  <Relationship Id="rId3" Type="http://schemas.openxmlformats.org/officeDocument/2006/relationships/hyperlink" Target="https://chronoatlas.nl/?year=1260&amp;lat=32.5&amp;lng=35.4&amp;zoom=5.2" TargetMode="External"/>
  <Relationship Id="rId4" Type="http://schemas.openxmlformats.org/officeDocument/2006/relationships/hyperlink" Target="https://chronoatlas.nl/classroom/lesson/ain-jalut-1260-mamluk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in-jalut-1260-mamluk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AMLUK SULTANATE  ·  1250-129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in Jalut: the Mamluks stop the Mongol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47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in-jalut-1260-mamlu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260 the Mamluks of Egypt, soldiers who had once been enslaved boys, defeated a Mongol army at Ain Jalut. Students explore who the Mamluks were and why this battle is called a turning poin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o the Mamluks were and how they came to rule Egypt in 125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Ain Jalut and describe the battle of 3 September 126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battle is seen as a turning point in the Middle Eas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26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in-jalut-1260-mamluk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26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Mongol tid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Stories and start The Mongol Storm. Go to the step "Ain Jalut", 1260. What does it say happened there for the first tim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in-jalut-1260-mamluk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in-jalut-1260-mamluk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2026-10-31T04:40:56Z</dcterms:created>
  <dcterms:modified xsi:type="dcterms:W3CDTF">2026-10-31T04:40:56Z</dcterms:modified>
  <dc:title>Ain Jalut: the Mamluks stop the Mongols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