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56 and look at the Mughal lands. Then drag the slider to 1600. In which directions did the empire grow under Akbar?
https://chronoatlas.nl/?year=1556&lat=26&lng=78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6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4e05f99a4259dcc421ab351f82c6e081.jpeg"/>
  <Relationship Id="rId3" Type="http://schemas.openxmlformats.org/officeDocument/2006/relationships/hyperlink" Target="https://chronoatlas.nl/classroom/lesson/akbar-the-great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kbar-the-great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04ebd3049f92da47bc8bb292eeb2e2c2.jpeg"/>
  <Relationship Id="rId3" Type="http://schemas.openxmlformats.org/officeDocument/2006/relationships/hyperlink" Target="https://chronoatlas.nl/?year=1556&amp;lat=26&amp;lng=78&amp;zoom=4" TargetMode="External"/>
  <Relationship Id="rId4" Type="http://schemas.openxmlformats.org/officeDocument/2006/relationships/hyperlink" Target="https://chronoatlas.nl/classroom/lesson/akbar-the-great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kbar-the-great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UGHAL EMPIRE  ·  1556-160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kbar the Grea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35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kbar-the-grea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kbar became emperor at 13 and turned the Mughal state into a great empire. He won allies among the Rajputs, abolished a tax on non-Muslims and invited scholars of every faith to debate at his court. Students weigh his policy of "peace with all"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Akbar expanded and organised the Mughal Empir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Akbar's religious policy of sulh-i kul and why he followed i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aluate Akbar's reign using different sources and points of view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56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kbar-the-great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56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empire grow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56 and look at the Mughal lands. Then drag the slider to 1600. In which directions did the empire grow under Akba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kbar-the-grea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kbar-the-grea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2026-11-01T02:27:30Z</dcterms:created>
  <dcterms:modified xsi:type="dcterms:W3CDTF">2026-11-01T02:27:30Z</dcterms:modified>
  <dc:title>Akbar the Great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