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46 BC and zoom in on the east bank of the Nile, about halfway between Memphis and Thebes. Akhenaten built his capital, Akhetaten, here on land no one had used. Why choose a fresh place?
https://chronoatlas.nl/?year=-1346&lat=27.65&lng=30.9&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4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b11e6b174f9fd5e9c4cb89aac74f6041.jpeg"/>
  <Relationship Id="rId3" Type="http://schemas.openxmlformats.org/officeDocument/2006/relationships/hyperlink" Target="https://chronoatlas.nl/classroom/lesson/akhenaten-amarn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khenaten-amarn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78c4f3d4a1b413bb143d311ce2b27b52.jpeg"/>
  <Relationship Id="rId3" Type="http://schemas.openxmlformats.org/officeDocument/2006/relationships/hyperlink" Target="https://chronoatlas.nl/?year=-1346&amp;lat=27.65&amp;lng=30.9&amp;zoom=8" TargetMode="External"/>
  <Relationship Id="rId4" Type="http://schemas.openxmlformats.org/officeDocument/2006/relationships/hyperlink" Target="https://chronoatlas.nl/classroom/lesson/akhenaten-amarn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khenaten-amarn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EW KINGDOM EGYPT  ·  ABOUT 1353-1336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khenaten and Amarna: a religious revolut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0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khenaten-amar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pharaoh turned his back on the old gods, worshipped the sun disk and built a new capital in the desert. Students explore Akhenaten's city at Amarna, read the letters of the kings who wrote to him, and ask why his revolution fail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eligious changes Akhenaten made and how Egyptians react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Amarna, Thebes and Memphis and explain the choice of a new capital.]]></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the Amarna letters to describe Egypt's place among the great power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346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khenaten-amarn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346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ity on empty l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46 BC and zoom in on the east bank of the Nile, about halfway between Memphis and Thebes. Akhenaten built his capital, Akhetaten, here on land no one had used. Why choose a fresh plac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khenaten-amarn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khenaten-amarn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2026-10-31T04:33:44Z</dcterms:created>
  <dcterms:modified xsi:type="dcterms:W3CDTF">2026-10-31T04:33:44Z</dcterms:modified>
  <dc:title>Akhenaten and Amarna: a religious revolution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