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400 and find the label Axum in the highlands of northern Ethiopia. Turn on Cities and find the city of Aksum itself. How far is it from the Red Sea coast?
https://chronoatlas.nl/?year=400&lat=14.5&lng=39&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6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da5140f21595d8043f168f99cddc11.jpeg"/>
  <Relationship Id="rId3" Type="http://schemas.openxmlformats.org/officeDocument/2006/relationships/hyperlink" Target="https://chronoatlas.nl/classroom/lesson/aksum-red-sea-kingdo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ksum-red-sea-kingdo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c103c2ce9ce2480efa232585260bb12.jpeg"/>
  <Relationship Id="rId3" Type="http://schemas.openxmlformats.org/officeDocument/2006/relationships/hyperlink" Target="https://chronoatlas.nl/?year=400&amp;lat=14.5&amp;lng=39&amp;zoom=6" TargetMode="External"/>
  <Relationship Id="rId4" Type="http://schemas.openxmlformats.org/officeDocument/2006/relationships/hyperlink" Target="https://chronoatlas.nl/classroom/lesson/aksum-red-sea-kingdo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ksum-red-sea-kingdo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INGDOM OF AKSUM  ·  ABOUT AD 100-7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ksum: coins, obelisks and a Red Sea pow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ksum-red-sea-kingd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the highlands of northern Ethiopia, the kings of Aksum traded across the Red Sea, minted gold coins and raised giant stone stelae. Students meet a kingdom a Persian writer counted among the four great powers of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ksum and its port of Adulis and explain how the Red Sea linked Aksum to Rome, Arabia and Ind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wo signs of Aksum's power: its own coins and its stone stela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King Ezana's conversion made Aksum one of the first Christian kingdom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4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ksum-red-sea-kingdo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4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highland kingd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400 and find the label Axum in the highlands of northern Ethiopia. Turn on Cities and find the city of Aksum itself. How far is it from the Red Sea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ksum-red-sea-kingdo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ksum-red-sea-kingdo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2026-10-31T04:36:34Z</dcterms:created>
  <dcterms:modified xsi:type="dcterms:W3CDTF">2026-10-31T04:36:34Z</dcterms:modified>
  <dc:title>Aksum: coins, obelisks and a Red Sea power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