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711 and zoom in on the Strait of Gibraltar. How wide is the sea between Africa and Europe here? Why was it easy to cross?
https://chronoatlas.nl/?year=711&lat=36&lng=-5.5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334fc5b0fae01359e184c6c4763c2c51.jpeg"/>
  <Relationship Id="rId3" Type="http://schemas.openxmlformats.org/officeDocument/2006/relationships/hyperlink" Target="https://chronoatlas.nl/classroom/lesson/al-andalus-conquest-711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l-andalus-conquest-711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d0038228abbc096619a64d129f493482.jpeg"/>
  <Relationship Id="rId3" Type="http://schemas.openxmlformats.org/officeDocument/2006/relationships/hyperlink" Target="https://chronoatlas.nl/?year=711&amp;lat=36&amp;lng=-5.5&amp;zoom=8" TargetMode="External"/>
  <Relationship Id="rId4" Type="http://schemas.openxmlformats.org/officeDocument/2006/relationships/hyperlink" Target="https://chronoatlas.nl/classroom/lesson/al-andalus-conquest-711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l-andalus-conquest-71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UMAYYAD CALIPHATE  ·  711-73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11: across the strait into Spai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73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-andalus-conquest-7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711 a Berber commander crossed a narrow strait and a kingdom fell. Students follow the conquest of Iberia to the Battle of Tours in 732 and weigh what that battle really mean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Strait of Gibraltar, Toledo, Córdoba and the battlefield of Tours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al-Andalus began between 711 and about 72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wo views on the importance of the Battle of Tour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711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l-andalus-conquest-711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711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narrow strai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711 and zoom in on the Strait of Gibraltar. How wide is the sea between Africa and Europe here? Why was it easy to cros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l-andalus-conquest-711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-andalus-conquest-71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2026-10-31T04:31:20Z</dcterms:created>
  <dcterms:modified xsi:type="dcterms:W3CDTF">2026-10-31T04:31:20Z</dcterms:modified>
  <dc:title>711: across the strait into Spain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