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 and zoom in on the land south of the Aral Sea. This is Khwarazm, where al-Khwarizmi's family came from. Which river feeds this oasis?
https://chronoatlas.nl/?year=800&lat=41.5&lng=60.5&zoom=5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34309d2f2f1f081bca5c9fe85599ab11.jpeg"/>
  <Relationship Id="rId3" Type="http://schemas.openxmlformats.org/officeDocument/2006/relationships/hyperlink" Target="https://chronoatlas.nl/classroom/lesson/al-khwarizmi-and-algebr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l-khwarizmi-and-algebr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39deffb40ae8dd9035f4c422475fdc72.jpeg"/>
  <Relationship Id="rId3" Type="http://schemas.openxmlformats.org/officeDocument/2006/relationships/hyperlink" Target="https://chronoatlas.nl/?year=800&amp;lat=41.5&amp;lng=60.5&amp;zoom=5.5" TargetMode="External"/>
  <Relationship Id="rId4" Type="http://schemas.openxmlformats.org/officeDocument/2006/relationships/hyperlink" Target="https://chronoatlas.nl/classroom/lesson/al-khwarizmi-and-algebr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l-khwarizmi-and-algebr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BBASID CALIPHATE  ·  ABOUT 780-85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l-Khwarizmi and the birth of 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80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-khwarizmi-and-algebr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scholar in Baghdad wrote the book that gave us the word "algebra", and his name gave us "algorithm". Students follow numbers from India to Baghdad to Europe and try a problem in his sty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ere the words "algebra" and "algorithm" come fro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how the Indian numerals traveled through Baghdad to Europe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olve a simple word problem in the way al-Khwarizmi describ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l-khwarizmi-and-algebr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Khwaraz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 and zoom in on the land south of the Aral Sea. This is Khwarazm, where al-Khwarizmi's family came from. Which river feeds this oasi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l-khwarizmi-and-algeb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l-khwarizmi-and-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2026-10-31T04:29:42Z</dcterms:created>
  <dcterms:modified xsi:type="dcterms:W3CDTF">2026-10-31T04:29:42Z</dcterms:modified>
  <dc:title>Al-Khwarizmi and the birth of algebra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