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36 BC on Macedonia. Compare its size with the Persian Empire to the east. What would you have advised the young king?
https://chronoatlas.nl/?year=-336&lat=40.8&lng=22.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1f25d78ed1e3653ad2df7be7f0221b61.jpeg"/>
  <Relationship Id="rId3" Type="http://schemas.openxmlformats.org/officeDocument/2006/relationships/hyperlink" Target="https://chronoatlas.nl/classroom/lesson/alexander-the-grea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lexander-the-grea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758de500d0c130a860a170fe7a3a2642.jpeg"/>
  <Relationship Id="rId3" Type="http://schemas.openxmlformats.org/officeDocument/2006/relationships/hyperlink" Target="https://chronoatlas.nl/?year=-336&amp;lat=40.8&amp;lng=22.5&amp;zoom=5" TargetMode="External"/>
  <Relationship Id="rId4" Type="http://schemas.openxmlformats.org/officeDocument/2006/relationships/hyperlink" Target="https://chronoatlas.nl/classroom/lesson/alexander-the-grea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lexander-the-grea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ELLENISTIC WORLD  ·  334-323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lexander: an empire in ten ye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2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exander-the-gre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a small Greek kingdom to the edge of India in a decade. Students follow the campaign route and discover why the empire broke apart just as fas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Alexander's campaign route from Macedonia to Indi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his empire fell apart after his deat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one example of Greek influence that stayed behind in Asia (Hellenism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36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lexander-the-grea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36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tarting poin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36 BC on Macedonia. Compare its size with the Persian Empire to the east. What would you have advised the young king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lexander-the-gre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exander-the-gr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2026-10-31T07:14:31Z</dcterms:created>
  <dcterms:modified xsi:type="dcterms:W3CDTF">2026-10-31T07:14:31Z</dcterms:modified>
  <dc:title>Alexander: an empire in ten years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