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31 BC on the Egyptian coast west of the Nile Delta. Alexander chose a strip of land between the sea and a lake, with the island of Pharos offshore to shelter a harbor. Turn on Historical Events (Political) and find "Founding of Alexandria". Why not build in the Delta itself?
https://chronoatlas.nl/?year=-331&lat=31.2&lng=29.9&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3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e0e297867f1be996690e13dd75abd031.jpeg"/>
  <Relationship Id="rId3" Type="http://schemas.openxmlformats.org/officeDocument/2006/relationships/hyperlink" Target="https://chronoatlas.nl/classroom/lesson/alexandria-library-and-lighthous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lexandria-library-and-lighthous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094d1c7575dee8c9b32889bd36802cf2.jpeg"/>
  <Relationship Id="rId3" Type="http://schemas.openxmlformats.org/officeDocument/2006/relationships/hyperlink" Target="https://chronoatlas.nl/?year=-331&amp;lat=31.2&amp;lng=29.9&amp;zoom=7" TargetMode="External"/>
  <Relationship Id="rId4" Type="http://schemas.openxmlformats.org/officeDocument/2006/relationships/hyperlink" Target="https://chronoatlas.nl/classroom/lesson/alexandria-library-and-lighthous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lexandria-library-and-lighthous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TOLEMAIC EGYPT  ·  331-24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lexandria: the library and the lighthous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83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lexandria-library-and-lighthou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Ptolemies built a Greek city on the Egyptian coast and filled it with every book they could find. Students explore the Museum and Library, the lighthouse on Pharos island, and the scholar who measured the Earth with a stick and a shadow.]]></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Alexandria and explain why Alexander chose this site in 331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Library and Museum and name two scholars who worked th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Eratosthenes estimated the size of the Earth.]]></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31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lexandria-library-and-lighthous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31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site on the edge of Egyp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31 BC on the Egyptian coast west of the Nile Delta. Alexander chose a strip of land between the sea and a lake, with the island of Pharos offshore to shelter a harbor. Turn on Historical Events (Political) and find "Founding of Alexandria". Why not build in the Delta itself?]]></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lexandria-library-and-lighthous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lexandria-library-and-lighthous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2026-10-31T04:31:15Z</dcterms:created>
  <dcterms:modified xsi:type="dcterms:W3CDTF">2026-10-31T04:31:15Z</dcterms:modified>
  <dc:title>Alexandria: the library and the lighthouse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