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900 on England. Find Wessex in the south. Which other kingdoms and peoples share the island with it?
https://chronoatlas.nl/?year=900&lat=52.5&lng=-1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766c2962ce0ee4bb1f836ea501cca0a1.jpeg"/>
  <Relationship Id="rId3" Type="http://schemas.openxmlformats.org/officeDocument/2006/relationships/hyperlink" Target="https://chronoatlas.nl/classroom/lesson/alfred-the-great-danelaw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lfred-the-great-danelaw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205fb25b5da1cd2965170bbdd6b8c072.jpeg"/>
  <Relationship Id="rId3" Type="http://schemas.openxmlformats.org/officeDocument/2006/relationships/hyperlink" Target="https://chronoatlas.nl/?year=900&amp;lat=52.5&amp;lng=-1.5&amp;zoom=6" TargetMode="External"/>
  <Relationship Id="rId4" Type="http://schemas.openxmlformats.org/officeDocument/2006/relationships/hyperlink" Target="https://chronoatlas.nl/classroom/lesson/alfred-the-great-danelaw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lfred-the-great-danelaw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NGLO-SAXON ENGLAND  ·  865-89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lfred the Great and the Danelaw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94  ·  Ages 10-13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fred-the-great-danelaw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878 a Danish army surprises the king of Wessex, who escapes into the marshes with a small band. Students follow Alfred's comeback, map the line between Wessex and the Danelaw, and ask how a king on the run became "the Great"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threat of the Great Heathen Army to the Anglo-Saxon kingdoms after 865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Alfred defended Wessex with burhs, ships and treati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border between Wessex and the Danelaw and explain its lasting effect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9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lfred-the-great-danelaw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9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ngland in 9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900 on England. Find Wessex in the south. Which other kingdoms and peoples share the island with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lfred-the-great-danelaw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fred-the-great-danelaw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2026-10-31T04:28:16Z</dcterms:created>
  <dcterms:modified xsi:type="dcterms:W3CDTF">2026-10-31T04:28:16Z</dcterms:modified>
  <dc:title>Alfred the Great and the Danelaw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