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8 and find Algeria, marked as French, and France across the Mediterranean. How far is Algiers from Marseille? Why did many French people see Algeria as part of France?
https://chronoatlas.nl/?year=1938&lat=40&lng=4&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7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6db416858cc3d0b63f9560c98a4a471.jpeg"/>
  <Relationship Id="rId3" Type="http://schemas.openxmlformats.org/officeDocument/2006/relationships/hyperlink" Target="https://chronoatlas.nl/classroom/lesson/algerian-war-of-independenc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lgerian-war-of-independenc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5587cc25983157fd11740322e0230172.jpeg"/>
  <Relationship Id="rId3" Type="http://schemas.openxmlformats.org/officeDocument/2006/relationships/hyperlink" Target="https://chronoatlas.nl/?year=1938&amp;lat=40&amp;lng=4&amp;zoom=4.5" TargetMode="External"/>
  <Relationship Id="rId4" Type="http://schemas.openxmlformats.org/officeDocument/2006/relationships/hyperlink" Target="https://chronoatlas.nl/classroom/lesson/algerian-war-of-independenc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lgerian-war-of-independe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DECOLONIZATION  ·  1954-196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lgeria's war of independenc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75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lgerian-war-of-independ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ance saw Algeria not as a colony but as part of France itself. In 1954 Algerian nationalists rose in revolt, and an eight-year war followed that toppled a French government and ended in independence in 1962. Students compare the views of Algerians, French settlers and people in Franc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Algeria was different from other French coloni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main events of the war from 1954 to 1962.]]></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how Algerians, French settlers and people in France experienced the wa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3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lgerian-war-of-independenc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3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cross the se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8 and find Algeria, marked as French, and France across the Mediterranean. How far is Algiers from Marseille? Why did many French people see Algeria as part of Franc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lgerian-war-of-independenc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lgerian-war-of-independenc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2026-10-31T05:43:48Z</dcterms:created>
  <dcterms:modified xsi:type="dcterms:W3CDTF">2026-10-31T05:43:48Z</dcterms:modified>
  <dc:title>Algeria's war of independence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