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00 and zoom out over South America. Follow the Amazon River from the Andes to the Atlantic. Then find the label Tupis along the Atlantic coast. Why would people settle along rivers and coasts?
https://chronoatlas.nl/?year=900&lat=-8&lng=-5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192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eb187fa5335d73bc5373c4a3f6c66a81.jpeg"/>
  <Relationship Id="rId3" Type="http://schemas.openxmlformats.org/officeDocument/2006/relationships/hyperlink" Target="https://chronoatlas.nl/classroom/lesson/amazon-tupi-before-150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mazon-tupi-before-150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a1805a764a8267512ae3be7b36174d2.jpeg"/>
  <Relationship Id="rId3" Type="http://schemas.openxmlformats.org/officeDocument/2006/relationships/hyperlink" Target="https://chronoatlas.nl/?year=900&amp;lat=-8&amp;lng=-55&amp;zoom=3.5" TargetMode="External"/>
  <Relationship Id="rId4" Type="http://schemas.openxmlformats.org/officeDocument/2006/relationships/hyperlink" Target="https://chronoatlas.nl/classroom/lesson/amazon-tupi-before-150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mazon-tupi-before-150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MAZONIA  ·  C. 400-154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mazon: rivers, gardens and the Tupi]]></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mazon-tupi-before-150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a long time outsiders saw the Amazon as an empty wilderness. Archaeology tells another story: towns, earthworks and soils made fertile by people. Students explore Marajó Island, the Upper Xingu and the Tupi peoples of the Atlantic coa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Amazon River, Marajó Island and the Tupi coast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evidence that people shaped the Amazon forest, such as terra preta and earthwork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idea of an "empty rainforest" mattered for Indigenous peopl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mazon-tupi-before-150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reat riv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00 and zoom out over South America. Follow the Amazon River from the Andes to the Atlantic. Then find the label Tupis along the Atlantic coast. Why would people settle along rivers and coast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mazon-tupi-before-150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mazon-tupi-before-150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2026-11-01T03:16:01Z</dcterms:created>
  <dcterms:modified xsi:type="dcterms:W3CDTF">2026-11-01T03:16:01Z</dcterms:modified>
  <dc:title>The Amazon: rivers, gardens and the Tupi</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