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15 and find the British American colonies along the Atlantic coast. Compare them with the land to the west. Who lived in those lands?
https://chronoatlas.nl/?year=1715&lat=39&lng=-8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4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8199fb0c5a4b6a7152fa50c4b243e2d1.jpeg"/>
  <Relationship Id="rId3" Type="http://schemas.openxmlformats.org/officeDocument/2006/relationships/hyperlink" Target="https://chronoatlas.nl/classroom/lesson/american-revolution-1775-1783"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merican-revolution-1775-1783"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0ce77c3d103845f3505d39a81e008712.jpeg"/>
  <Relationship Id="rId3" Type="http://schemas.openxmlformats.org/officeDocument/2006/relationships/hyperlink" Target="https://chronoatlas.nl/?year=1715&amp;lat=39&amp;lng=-80&amp;zoom=4" TargetMode="External"/>
  <Relationship Id="rId4" Type="http://schemas.openxmlformats.org/officeDocument/2006/relationships/hyperlink" Target="https://chronoatlas.nl/classroom/lesson/american-revolution-1775-1783"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merican-revolution-1775-178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MERICAN REVOLUTION  ·  1775-178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merican Revolu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7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merican-revolution-1775-178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irteen British colonies go to war with their king and declare that "all men are created equal". Students follow the war from Lexington to Saratoga and Yorktown, and ask what independence meant for Loyalists, enslaved people and Native nations as well as for the new United Stat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ree causes of the war between Britain and its American colon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Lexington, Philadelphia, Saratoga and Yorktown and explain what happened at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independence meant for different groups, including enslaved people and Native natio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1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merican-revolution-1775-1783]]></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1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irteen coloni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15 and find the British American colonies along the Atlantic coast. Compare them with the land to the west. Who lived in those land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merican-revolution-1775-1783]]></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merican-revolution-1775-1783]]></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2026-10-31T05:22:30Z</dcterms:created>
  <dcterms:modified xsi:type="dcterms:W3CDTF">2026-10-31T05:22:30Z</dcterms:modified>
  <dc:title>The American Revolution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