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55 and find the area of modern Beijing, where An Lushan commanded the northeastern frontier armies. Why was it dangerous to give one general so many soldiers so far from the capital?
https://chronoatlas.nl/?year=755&lat=39.9&lng=116.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93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b8f45c14787d4286493d7424eb00fb31.jpeg"/>
  <Relationship Id="rId3" Type="http://schemas.openxmlformats.org/officeDocument/2006/relationships/hyperlink" Target="https://chronoatlas.nl/classroom/lesson/an-lushan-rebell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n-lushan-rebell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cae64e7b749b3e5e7663bcc34287c6e2.jpeg"/>
  <Relationship Id="rId3" Type="http://schemas.openxmlformats.org/officeDocument/2006/relationships/hyperlink" Target="https://chronoatlas.nl/?year=755&amp;lat=39.9&amp;lng=116.4&amp;zoom=5" TargetMode="External"/>
  <Relationship Id="rId4" Type="http://schemas.openxmlformats.org/officeDocument/2006/relationships/hyperlink" Target="https://chronoatlas.nl/classroom/lesson/an-lushan-rebell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n-lushan-rebell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ANG DYNASTY  ·  755-76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An Lushan Rebellion: the Tang shake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78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n-lushan-rebell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755 a powerful frontier general turned his armies on the Tang emperor. Eight years of war followed. Students follow the rebels to the capitals and see how a dynasty can survive a disaster and still never be the sam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events of the An Lushan Rebellion from 755 to 763.]]></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frontier generals had become so powerful by 75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wo long-term results of the rebellion for Tang Chin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75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n-lushan-rebell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75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rebel's bas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55 and find the area of modern Beijing, where An Lushan commanded the northeastern frontier armies. Why was it dangerous to give one general so many soldiers so far from the capital?]]></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n-lushan-rebell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n-lushan-rebell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2026-10-30T23:30:39Z</dcterms:created>
  <dcterms:modified xsi:type="dcterms:W3CDTF">2026-10-30T23:30:39Z</dcterms:modified>
  <dc:title>The An Lushan Rebellion: the Tang shaken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