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and find the Khmer Empire. Find the great lake, the Tonle Sap, and the Mekong River. Why would a kingdom grow up beside them?
https://chronoatlas.nl/?year=1200&lat=13&lng=10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7db101e9eeed756a59e48cfbaae85f1.jpeg"/>
  <Relationship Id="rId3" Type="http://schemas.openxmlformats.org/officeDocument/2006/relationships/hyperlink" Target="https://chronoatlas.nl/classroom/lesson/angkor-khmer-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ngkor-khmer-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8f99de383c0a96823abdd83a41a1f572.jpeg"/>
  <Relationship Id="rId3" Type="http://schemas.openxmlformats.org/officeDocument/2006/relationships/hyperlink" Target="https://chronoatlas.nl/?year=1200&amp;lat=13&amp;lng=104&amp;zoom=5" TargetMode="External"/>
  <Relationship Id="rId4" Type="http://schemas.openxmlformats.org/officeDocument/2006/relationships/hyperlink" Target="https://chronoatlas.nl/classroom/lesson/angkor-khmer-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ngkor-khmer-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HMER EMPIRE  ·  802-143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ngkor: city of the Khmer king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5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ngkor-khmer-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six centuries Khmer kings ruled mainland Southeast Asia from Angkor, beside the great lake Tonle Sap. Students explore Angkor Wat and Angkor Thom, the water that fed the city, and the debate over why it was left behin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Khmer Empire and explain how the Tonle Sap lake and the monsoon supported Angko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Angkor Wat and Angkor Thom and the rulers who built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Angkor declined after 1431, noting where historians disagre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ngkor-khmer-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Heart of the Khm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and find the Khmer Empire. Find the great lake, the Tonle Sap, and the Mekong River. Why would a kingdom grow up beside the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ngkor-khmer-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ngkor-khmer-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2026-10-31T04:26:59Z</dcterms:created>
  <dcterms:modified xsi:type="dcterms:W3CDTF">2026-10-31T04:26:59Z</dcterms:modified>
  <dc:title>Angkor: city of the Khmer kings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