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42 BC, turn on Historical Events and choose Battles. Find Philippi, where Antony and Octavian beat Caesar's killers, Brutus and Cassius. Why was the battle fought so far from Rome?
https://chronoatlas.nl/?year=-42&lat=40.5&lng=23.5&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730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bfda91b0be2a683450521d72328ea44a1.jpeg"/>
  <Relationship Id="rId3" Type="http://schemas.openxmlformats.org/officeDocument/2006/relationships/hyperlink" Target="https://chronoatlas.nl/classroom/lesson/antony-cleopatra-and-actium"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antony-cleopatra-and-actium"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8d136bae5a4fc40d4671dc35b986d7c2.jpeg"/>
  <Relationship Id="rId3" Type="http://schemas.openxmlformats.org/officeDocument/2006/relationships/hyperlink" Target="https://chronoatlas.nl/?year=-42&amp;lat=40.5&amp;lng=23.5&amp;zoom=6" TargetMode="External"/>
  <Relationship Id="rId4" Type="http://schemas.openxmlformats.org/officeDocument/2006/relationships/hyperlink" Target="https://chronoatlas.nl/classroom/lesson/antony-cleopatra-and-actium"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antony-cleopatra-and-actium"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ROMAN REPUBLIC  ·  44-30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Antony, Cleopatra and the battle of Actium]]></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22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ntony-cleopatra-and-actiu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fter Caesar's death, his heir Octavian and his general Mark Antony split the Roman world. Antony allied with Cleopatra VII of Egypt, and the struggle ended at Actium. Students see the story from Rome and from Alexandria.]]></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Roman world was divided between Octavian and Antony after 44 BC.]]></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Cleopatra's aims as ruler of Egypt and her alliance with Antony.]]></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battle of Actium (31 BC) led to the end of the Republic and of Ptolemaic Egypt.]]></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42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antony-cleopatra-and-actium]]></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42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venging Caesar]]></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42 BC, turn on Historical Events and choose Battles. Find Philippi, where Antony and Octavian beat Caesar's killers, Brutus and Cassius. Why was the battle fought so far from Rom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antony-cleopatra-and-actium]]></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ntony-cleopatra-and-actium]]></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2026-10-31T07:17:13Z</dcterms:created>
  <dcterms:modified xsi:type="dcterms:W3CDTF">2026-10-31T07:17:13Z</dcterms:modified>
  <dc:title>Antony, Cleopatra and the battle of Actium</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