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960 and find South Africa. Find Pretoria, Johannesburg, Cape Town and Durban. Ask the atlas: "What did the Group Areas Act do?"
https://chronoatlas.nl/?year=1960&lat=-29&lng=25&zoom=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44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2c8ef3645746114dfa1cbbb5352fb78b1.jpeg"/>
  <Relationship Id="rId3" Type="http://schemas.openxmlformats.org/officeDocument/2006/relationships/hyperlink" Target="https://chronoatlas.nl/classroom/lesson/apartheid-south-africa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apartheid-south-africa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5d67b45ab221af9f347841de0ed95d8c2.jpeg"/>
  <Relationship Id="rId3" Type="http://schemas.openxmlformats.org/officeDocument/2006/relationships/hyperlink" Target="https://chronoatlas.nl/?year=1960&amp;lat=-29&amp;lng=25&amp;zoom=5" TargetMode="External"/>
  <Relationship Id="rId4" Type="http://schemas.openxmlformats.org/officeDocument/2006/relationships/hyperlink" Target="https://chronoatlas.nl/classroom/lesson/apartheid-south-africa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apartheid-south-africa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WENTIETH CENTURY  ·  1948-1976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partheid in South Afri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502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apartheid-south-africa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From 1948 South Africa's government built a system of laws to separate people by race: apartheid. Students see how it worked, follow resistance from the Freedom Charter to Soweto, and find the island where Nelson Mandela spent 18 of his 27 years in priso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at apartheid was and give three examples of its law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Johannesburg, Soweto, Cape Town and Robben Island on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South Africans resisted apartheid, from the ANC to the students of Sowet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96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apartheid-south-africa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96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South Afri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960 and find South Africa. Find Pretoria, Johannesburg, Cape Town and Durban. Ask the atlas: "What did the Group Areas Act do?"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apartheid-south-afric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apartheid-south-afric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2026-10-31T09:15:34Z</dcterms:created>
  <dcterms:modified xsi:type="dcterms:W3CDTF">2026-10-31T09:15:34Z</dcterms:modified>
  <dc:title>Apartheid in South Africa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