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312 BC and turn on Trade Routes. Find the Via Appia and follow it from Rome to the port of Brundisium (Brindisi) on the Adriatic. Which two seas does it link?
https://chronoatlas.nl/?year=-312&lat=41.3&lng=15&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4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071da59aa2a35a7e0b43dcab1cc19021.jpeg"/>
  <Relationship Id="rId3" Type="http://schemas.openxmlformats.org/officeDocument/2006/relationships/hyperlink" Target="https://chronoatlas.nl/classroom/lesson/appian-way-roads-and-aqueduct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ppian-way-roads-and-aqueduct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dd6ad7949df21c9628f7a36b87abc62.jpeg"/>
  <Relationship Id="rId3" Type="http://schemas.openxmlformats.org/officeDocument/2006/relationships/hyperlink" Target="https://chronoatlas.nl/?year=-312&amp;lat=41.3&amp;lng=15&amp;zoom=6" TargetMode="External"/>
  <Relationship Id="rId4" Type="http://schemas.openxmlformats.org/officeDocument/2006/relationships/hyperlink" Target="https://chronoatlas.nl/classroom/lesson/appian-way-roads-and-aqueduct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ppian-way-roads-and-aqueduc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312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Appian Way: Rome's first great road and aqueduc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86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ppian-way-roads-and-aqueduc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312 BC one official, Appius Claudius, began both Rome's first great road and its first aqueduct. Students follow the Via Appia on the map and find out how Roman engineering tied an empire togeth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Appius Claudius began in 312 BC and wh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Follow the Via Appia on the map and name its two end poin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a Roman road and an aqueduct were built and what they were used fo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312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ppian-way-roads-and-aqueduct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312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queen of roa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312 BC and turn on Trade Routes. Find the Via Appia and follow it from Rome to the port of Brundisium (Brindisi) on the Adriatic. Which two seas does it link?]]></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ppian-way-roads-and-aqueduct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ppian-way-roads-and-aqueduct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2026-10-30T23:16:59Z</dcterms:created>
  <dcterms:modified xsi:type="dcterms:W3CDTF">2026-10-30T23:16:59Z</dcterms:modified>
  <dc:title>The Appian Way: Rome's first great road and aqueduct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