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717 with the Cities layer on and find Constantinople. Look at the water on three sides. Why was the city so hard to take from the land alone?
https://chronoatlas.nl/?year=717&lat=41&lng=29&zoom=7]]></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826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dab5b7fad575ec353c65be5f581d4cf51.jpeg"/>
  <Relationship Id="rId3" Type="http://schemas.openxmlformats.org/officeDocument/2006/relationships/hyperlink" Target="https://chronoatlas.nl/classroom/lesson/arab-sieges-of-constantinopl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arab-sieges-of-constantinopl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57132f7f0892060079faf28b5e6d1032.jpeg"/>
  <Relationship Id="rId3" Type="http://schemas.openxmlformats.org/officeDocument/2006/relationships/hyperlink" Target="https://chronoatlas.nl/?year=717&amp;lat=41&amp;lng=29&amp;zoom=7" TargetMode="External"/>
  <Relationship Id="rId4" Type="http://schemas.openxmlformats.org/officeDocument/2006/relationships/hyperlink" Target="https://chronoatlas.nl/classroom/lesson/arab-sieges-of-constantinopl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arab-sieges-of-constantinopl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UMAYYAD CALIPHATE  ·  674-718]]></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Arab sieges of Constantinopl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75  ·  Ages 12-15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rab-sieges-of-constantinopl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Twice the Umayyad caliphs sent huge forces against Constantinople, and twice they failed. Students find out how walls, the sea, Greek fire, allies and a hard winter stopped the advanc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Constantinople, Syria and the lands of the Bulgars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attacks of the 670s and the great siege of 717-718.]]></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at least two reasons why the sieges failed.]]></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717]]></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arab-sieges-of-constantinopl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717]]></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city between sea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717 with the Cities layer on and find Constantinople. Look at the water on three sides. Why was the city so hard to take from the land alon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arab-sieges-of-constantinopl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rab-sieges-of-constantinopl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2026-10-31T04:46:31Z</dcterms:created>
  <dcterms:modified xsi:type="dcterms:W3CDTF">2026-10-31T04:46:31Z</dcterms:modified>
  <dc:title>The Arab sieges of Constantinople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