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12 BC and zoom in on Sicily. Turn on Historical Events and find the Sieges marker at Syracuse. Why would a harbor city on this coast matter to both Rome and Carthage?
https://chronoatlas.nl/?year=-212&lat=37.5&lng=14.5&zoom=6.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46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0b05ccc9e5fec661039439f3f23800f1.jpeg"/>
  <Relationship Id="rId3" Type="http://schemas.openxmlformats.org/officeDocument/2006/relationships/hyperlink" Target="https://chronoatlas.nl/classroom/lesson/archimedes-and-the-siege-of-syracus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rchimedes-and-the-siege-of-syracus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39f2075c951a2ceaa369d42e9a6956c2.jpeg"/>
  <Relationship Id="rId3" Type="http://schemas.openxmlformats.org/officeDocument/2006/relationships/hyperlink" Target="https://chronoatlas.nl/?year=-212&amp;lat=37.5&amp;lng=14.5&amp;zoom=6.5" TargetMode="External"/>
  <Relationship Id="rId4" Type="http://schemas.openxmlformats.org/officeDocument/2006/relationships/hyperlink" Target="https://chronoatlas.nl/classroom/lesson/archimedes-and-the-siege-of-syracus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rchimedes-and-the-siege-of-syracus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ROMAN REPUBLIC  ·  214-212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rchimedes and the siege of Syracus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01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rchimedes-and-the-siege-of-syracu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When Syracuse switched to Carthage's side, Rome attacked it by land and sea, and the mathematician Archimedes defended it with his machines. Students separate fact from legend in one of history's most famous siege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Rome besieged the Greek city of Syracuse during the Second Punic War.]]></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wo machines Archimedes built and judge which stories about him are reliab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Syracuse and explain why it mattered for control of Sicil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212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rchimedes-and-the-siege-of-syracus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212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Greek city in Sicil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12 BC and zoom in on Sicily. Turn on Historical Events and find the Sieges marker at Syracuse. Why would a harbor city on this coast matter to both Rome and Carthag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rchimedes-and-the-siege-of-syracus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rchimedes-and-the-siege-of-syracus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2026-10-30T22:13:33Z</dcterms:created>
  <dcterms:modified xsi:type="dcterms:W3CDTF">2026-10-30T22:13:33Z</dcterms:modified>
  <dc:title>Archimedes and the siege of Syracuse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