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AD 499 and turn on the Cities layer. Find Pataliputra: Aryabhata worked at Kusumapura, usually identified with this city. Which empire ruled here?
https://chronoatlas.nl/?year=499&lat=25.6&lng=85.1&zoom=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71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6adb4224089763c1477ecb9b4ed9a171.jpeg"/>
  <Relationship Id="rId3" Type="http://schemas.openxmlformats.org/officeDocument/2006/relationships/hyperlink" Target="https://chronoatlas.nl/classroom/lesson/aryabhata-indian-mathematics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aryabhata-indian-mathematics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d627a441ee070edd6fd17e40f7fef41b2.jpeg"/>
  <Relationship Id="rId3" Type="http://schemas.openxmlformats.org/officeDocument/2006/relationships/hyperlink" Target="https://chronoatlas.nl/?year=499&amp;lat=25.6&amp;lng=85.1&amp;zoom=6" TargetMode="External"/>
  <Relationship Id="rId4" Type="http://schemas.openxmlformats.org/officeDocument/2006/relationships/hyperlink" Target="https://chronoatlas.nl/classroom/lesson/aryabhata-indian-mathematics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aryabhata-indian-mathematic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GUPTA INDIA  ·  499 AD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ryabhata and the numbers we use today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48  ·  Ages 11-14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ryabhata-indian-mathematic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499 a 23-year-old astronomer named Aryabhata finished a book on mathematics and the stars. India's scholars also built the place-value system with zero that we use every day. Students follow these numbers from India to Baghdad and on to Europ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a place-value number system is and why zero matters in it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wo discoveries of Aryabhata in mathematics or astronomy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how Indian numerals traveled west to the Islamic world and Europ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499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aryabhata-indian-mathematics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499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ere he worke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AD 499 and turn on the Cities layer. Find Pataliputra: Aryabhata worked at Kusumapura, usually identified with this city. Which empire ruled her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aryabhata-indian-mathematic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aryabhata-indian-mathematic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2026-10-31T04:28:33Z</dcterms:created>
  <dcterms:modified xsi:type="dcterms:W3CDTF">2026-10-31T04:28:33Z</dcterms:modified>
  <dc:title>Aryabhata and the numbers we use today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