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715 and find the label Asante in the forest of today's Ghana. Which other labels lie between Asante and the coast?
https://chronoatlas.nl/?year=1715&lat=7&lng=-1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85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b1a1e9099368736bc1ac716642fa1ea1.jpeg"/>
  <Relationship Id="rId3" Type="http://schemas.openxmlformats.org/officeDocument/2006/relationships/hyperlink" Target="https://chronoatlas.nl/classroom/lesson/asante-golden-stool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sante-golden-stool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835665bbbd4b1ee1744c2fee7a562d62.jpeg"/>
  <Relationship Id="rId3" Type="http://schemas.openxmlformats.org/officeDocument/2006/relationships/hyperlink" Target="https://chronoatlas.nl/?year=1715&amp;lat=7&amp;lng=-1&amp;zoom=6" TargetMode="External"/>
  <Relationship Id="rId4" Type="http://schemas.openxmlformats.org/officeDocument/2006/relationships/hyperlink" Target="https://chronoatlas.nl/classroom/lesson/asante-golden-stool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sante-golden-stool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SANTE EMPIRE  ·  1701-187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sante and the Golden Stoo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76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sante-golden-stool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round 1701 Osei Tutu united Akan chiefdoms into the Asante kingdom, bound together by the sacred Golden Stool. Students explore a forest empire of gold, roads and brass weights that defeated a British army in 1824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Kumasi and the Asante heartland in the forest of today's Ghana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meaning of the Golden Stool and how it united the Asant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Asante economy, from gold dust and kola nuts to the slave trade, and its wars with Britai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715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sante-golden-stool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715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kingdom of gol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715 and find the label Asante in the forest of today's Ghana. Which other labels lie between Asante and the coas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sante-golden-stoo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sante-golden-stoo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2026-10-31T02:04:10Z</dcterms:created>
  <dcterms:modified xsi:type="dcterms:W3CDTF">2026-10-31T02:04:10Z</dcterms:modified>
  <dc:title>Asante and the Golden Stool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