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240 BC. The Mauryan Empire covers most of the subcontinent. Which part of the far south is not inside it?
https://chronoatlas.nl/?year=-240&lat=22&lng=79&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12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cc16a4785703ec4331c0ea9fdb3dc4c1.jpeg"/>
  <Relationship Id="rId3" Type="http://schemas.openxmlformats.org/officeDocument/2006/relationships/hyperlink" Target="https://chronoatlas.nl/classroom/lesson/ashoka-maurya-edict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ashoka-maurya-edict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6c73461dfd9ad5aa46184261842dfc62.jpeg"/>
  <Relationship Id="rId3" Type="http://schemas.openxmlformats.org/officeDocument/2006/relationships/hyperlink" Target="https://chronoatlas.nl/?year=-240&amp;lat=22&amp;lng=79&amp;zoom=4" TargetMode="External"/>
  <Relationship Id="rId4" Type="http://schemas.openxmlformats.org/officeDocument/2006/relationships/hyperlink" Target="https://chronoatlas.nl/classroom/lesson/ashoka-maurya-edict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ashoka-maurya-edict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MAURYA EMPIRE, INDIA  ·  C. 268-232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Ashoka: the emperor who regretted his war]]></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98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shoka-maurya-edic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fter a bloody conquest of Kalinga, the emperor Ashoka carved his regret into stone and promised to rule by kindness. Students read his edicts on the map, follow Buddhism as it spreads from his empire and judge whether he deserves the title "the Grea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the Kalinga war changed the way Ashoka rul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Ashoka's edicts were, where they stood and what they sai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Judge whether Ashoka deserves the title "the Great", using evidence from both side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24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ashoka-maurya-edict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24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empire at its height]]></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240 BC. The Mauryan Empire covers most of the subcontinent. Which part of the far south is not inside i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ashoka-maurya-edict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shoka-maurya-edict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2026-10-31T04:27:28Z</dcterms:created>
  <dcterms:modified xsi:type="dcterms:W3CDTF">2026-10-31T04:27:28Z</dcterms:modified>
  <dc:title>Ashoka: the emperor who regretted his war</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