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660 BC on Nineveh with the Cities layer on. Ashurbanipal's palace stood on the mound of Kuyunjik, inside the walls. About 30,000 clay tablets and fragments were found there. Why clay and not papyrus?
https://chronoatlas.nl/?year=-660&lat=36.4&lng=43.2&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18801f16e16add765d9af7c3b6164621.jpeg"/>
  <Relationship Id="rId3" Type="http://schemas.openxmlformats.org/officeDocument/2006/relationships/hyperlink" Target="https://chronoatlas.nl/classroom/lesson/ashurbanipal-library"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shurbanipal-library"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38920c47da30884e445d98c707084af2.jpeg"/>
  <Relationship Id="rId3" Type="http://schemas.openxmlformats.org/officeDocument/2006/relationships/hyperlink" Target="https://chronoatlas.nl/?year=-660&amp;lat=36.4&amp;lng=43.2&amp;zoom=7" TargetMode="External"/>
  <Relationship Id="rId4" Type="http://schemas.openxmlformats.org/officeDocument/2006/relationships/hyperlink" Target="https://chronoatlas.nl/classroom/lesson/ashurbanipal-library"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shurbanipal-librar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EO-ASSYRIAN EMPIRE  ·  668-612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shurbanipal's library: a king who collected everything]]></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4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shurbanipal-libra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last great king of Assyria could read and write, and he sent scribes across his empire to copy every text they could find. Students explore his library at Nineveh and the flood story of Gilgamesh, found in its ruin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Ashurbanipal's library was and how its tablets surviv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Nineveh, Babylon and Susa and describe Ashurbanipal's relations with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Epic of Gilgamesh was rediscovered and why it caused a sensation in 1872.]]></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66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shurbanipal-library]]></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66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library cit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660 BC on Nineveh with the Cities layer on. Ashurbanipal's palace stood on the mound of Kuyunjik, inside the walls. About 30,000 clay tablets and fragments were found there. Why clay and not papyru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shurbanipal-library]]></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shurbanipal-library]]></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2026-10-31T00:58:51Z</dcterms:created>
  <dcterms:modified xsi:type="dcterms:W3CDTF">2026-10-31T00:58:51Z</dcterms:modified>
  <dc:title>Ashurbanipal's library: a king who collected everything</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