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870 BC on the upper Tigris. The map shows Assyria only as its core land around Ashur and Nimrud. Turn on the Cities layer to find Nineveh. Why would a kingdom here need to control the mountain passes to the north and east?
https://chronoatlas.nl/?year=-870&lat=36&lng=43.5&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59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0039becd8b3f820abbc634c3ae594b21.jpeg"/>
  <Relationship Id="rId3" Type="http://schemas.openxmlformats.org/officeDocument/2006/relationships/hyperlink" Target="https://chronoatlas.nl/classroom/lesson/assyrian-empir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ssyrian-empir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63604b6313091b5943ef085c3820f452.jpeg"/>
  <Relationship Id="rId3" Type="http://schemas.openxmlformats.org/officeDocument/2006/relationships/hyperlink" Target="https://chronoatlas.nl/?year=-870&amp;lat=36&amp;lng=43.5&amp;zoom=6" TargetMode="External"/>
  <Relationship Id="rId4" Type="http://schemas.openxmlformats.org/officeDocument/2006/relationships/hyperlink" Target="https://chronoatlas.nl/classroom/lesson/assyrian-empir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ssyrian-empi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NEO-ASSYRIAN EMPIRE  ·  900-612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Assyria: the first superpowe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5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ssyrian-empi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rom a heartland on the Tigris, Assyria built the largest empire the world had yet seen, from Egypt to Iran. Students study how it was run, why it was feared, and why it collapsed within a few years around 612 BC.]]></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Assyrian heartland and its capitals Ashur, Nimrud and Nineveh on the Tigri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wo tools Assyria used to rule: a standing army and mass deportatio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Give two reasons historians offer for the sudden fall of Assyria in 612 BC.]]></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87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ssyrian-empir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87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heartlan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870 BC on the upper Tigris. The map shows Assyria only as its core land around Ashur and Nimrud. Turn on the Cities layer to find Nineveh. Why would a kingdom here need to control the mountain passes to the north and ea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ssyrian-empir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ssyrian-empir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2026-10-31T00:58:44Z</dcterms:created>
  <dcterms:modified xsi:type="dcterms:W3CDTF">2026-10-31T00:58:44Z</dcterms:modified>
  <dc:title>Assyria: the first superpower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