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ompare 1920 and 1938 with the time slider. Watch the Ottoman Sultanate become Turkey. Which lands did the new republic keep?
https://chronoatlas.nl/?year=1938&lat=39&lng=35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0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b2e059d289f964bcc4011705b2296bd1.jpeg"/>
  <Relationship Id="rId3" Type="http://schemas.openxmlformats.org/officeDocument/2006/relationships/hyperlink" Target="https://chronoatlas.nl/classroom/lesson/ataturk-turkish-republic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taturk-turkish-republic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8bf02e97b0f85e5895ceeda796ec8eb2.jpeg"/>
  <Relationship Id="rId3" Type="http://schemas.openxmlformats.org/officeDocument/2006/relationships/hyperlink" Target="https://chronoatlas.nl/?year=1938&amp;lat=39&amp;lng=35&amp;zoom=5" TargetMode="External"/>
  <Relationship Id="rId4" Type="http://schemas.openxmlformats.org/officeDocument/2006/relationships/hyperlink" Target="https://chronoatlas.nl/classroom/lesson/ataturk-turkish-republic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taturk-turkish-republic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URKISH REPUBLIC  ·  1919-193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tatürk and the new Turkish Republic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76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taturk-turkish-republic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ut of the defeated Ottoman Empire, Mustafa Kemal built a new state. After a war of independence the Republic of Turkey was proclaimed in 1923, with Ankara as its capital. Students follow the war on the map and weigh his sweeping reform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Turkish national movement won the war of 1919-1922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Ankara and explain why it became the capital instead of Istanbul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aluate Atatürk's reforms from different points of view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38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taturk-turkish-republic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38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new st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1920 and 1938 with the time slider. Watch the Ottoman Sultanate become Turkey. Which lands did the new republic keep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taturk-turkish-republic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taturk-turkish-republic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2026-10-31T05:27:11Z</dcterms:created>
  <dcterms:modified xsi:type="dcterms:W3CDTF">2026-10-31T05:27:11Z</dcterms:modified>
  <dc:title>Atatürk and the new Turkish Republic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