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594 BC on Attica, the territory of Athens, with the Cities layer on. Poor farmers were being sold into slavery for debt. Solon cancelled the debts, banned debt slavery and let every citizen attend the Assembly. Zoom out to see the farmland and hills of Attica that Athens ruled.
https://chronoatlas.nl/?year=-594&lat=38&lng=23.8&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ee9e9288b92667618be40cbcfca2aee1.jpeg"/>
  <Relationship Id="rId3" Type="http://schemas.openxmlformats.org/officeDocument/2006/relationships/hyperlink" Target="https://chronoatlas.nl/classroom/lesson/athenian-democracy"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thenian-democracy"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fb02121ff557c9fd467acd7fbf46c032.jpeg"/>
  <Relationship Id="rId3" Type="http://schemas.openxmlformats.org/officeDocument/2006/relationships/hyperlink" Target="https://chronoatlas.nl/?year=-594&amp;lat=38&amp;lng=23.8&amp;zoom=7" TargetMode="External"/>
  <Relationship Id="rId4" Type="http://schemas.openxmlformats.org/officeDocument/2006/relationships/hyperlink" Target="https://chronoatlas.nl/classroom/lesson/athenian-democracy"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thenian-democrac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LASSICAL GREECE  ·  594-43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thens invents democrac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62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thenian-democrac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508 BC the Athenians began an experiment: the people themselves would vote on laws, war and peace. Students trace the steps from Solon to Cleisthenes to Pericles, visit the hill where 6,000 citizens met, and ask who was left ou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Order the reforms of Solon (594 BC), Cleisthenes (508 BC) and Pericles (around 450 BC) and say what each chang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Assembly, the Council of 500 and the courts worked, including choosing officials by lo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o counted as a citizen in Athens and who did no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594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thenian-democracy]]></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594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olon stops a civil wa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594 BC on Attica, the territory of Athens, with the Cities layer on. Poor farmers were being sold into slavery for debt. Solon cancelled the debts, banned debt slavery and let every citizen attend the Assembly. Zoom out to see the farmland and hills of Attica that Athens rule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thenian-democracy]]></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thenian-democracy]]></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2026-10-31T03:24:32Z</dcterms:created>
  <dcterms:modified xsi:type="dcterms:W3CDTF">2026-10-31T03:24:32Z</dcterms:modified>
  <dc:title>Athens invents democracy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