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77 BC on the Aegean. Turn on Historical Events (Political) and find "Creation of the Delian League". Athens and over 150 island and coastal cities joined to keep fighting Persia; the treasury stood on the sacred island of Delos. Find Delos in the middle of the Cyclades.
https://chronoatlas.nl/?year=-477&lat=37.8&lng=2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031f491718ef68222492bf8e3af1191.jpeg"/>
  <Relationship Id="rId3" Type="http://schemas.openxmlformats.org/officeDocument/2006/relationships/hyperlink" Target="https://chronoatlas.nl/classroom/lesson/athens-golden-ag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thens-golden-ag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461a56b2d2ed0db44e493c6c15fdd52.jpeg"/>
  <Relationship Id="rId3" Type="http://schemas.openxmlformats.org/officeDocument/2006/relationships/hyperlink" Target="https://chronoatlas.nl/?year=-477&amp;lat=37.8&amp;lng=25&amp;zoom=5.5" TargetMode="External"/>
  <Relationship Id="rId4" Type="http://schemas.openxmlformats.org/officeDocument/2006/relationships/hyperlink" Target="https://chronoatlas.nl/classroom/lesson/athens-golden-ag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thens-golden-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LASSICAL GREECE  ·  478-43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thens in its golden age: Pericles and the Parthen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5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hens-golden-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the Persian Wars, Athens led an alliance of island and coastal cities and turned it into an empire. Students follow the tribute money to the Acropolis, where the Parthenon rose in fifteen years, and ask whether the golden age was paid for fairl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Delian League was and how Athens turned it into an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thens, Delos and the Acropolis and describe what was built there under Peric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benefits of the golden age against its costs for the allied citi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77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thens-golden-ag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77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eague of Delo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77 BC on the Aegean. Turn on Historical Events (Political) and find "Creation of the Delian League". Athens and over 150 island and coastal cities joined to keep fighting Persia; the treasury stood on the sacred island of Delos. Find Delos in the middle of the Cyclad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thens-golden-ag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hens-golden-ag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2026-10-31T04:27:40Z</dcterms:created>
  <dcterms:modified xsi:type="dcterms:W3CDTF">2026-10-31T04:27:40Z</dcterms:modified>
  <dc:title>Athens in its golden age: Pericles and the Parthenon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