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15 and look along the coast of West and Central Africa. Write down the names of three African states near the coast. African rulers, not Europeans, controlled this land.
https://chronoatlas.nl/?year=1715&lat=3&lng=3&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0594f4be8bdeb59e7fdd5afdd317411.jpeg"/>
  <Relationship Id="rId3" Type="http://schemas.openxmlformats.org/officeDocument/2006/relationships/hyperlink" Target="https://chronoatlas.nl/classroom/lesson/atlantic-slave-trade-african-view"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tlantic-slave-trade-african-view"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9ad980ae0129a975b415dcfc785a5c22.jpeg"/>
  <Relationship Id="rId3" Type="http://schemas.openxmlformats.org/officeDocument/2006/relationships/hyperlink" Target="https://chronoatlas.nl/?year=1715&amp;lat=3&amp;lng=3&amp;zoom=4" TargetMode="External"/>
  <Relationship Id="rId4" Type="http://schemas.openxmlformats.org/officeDocument/2006/relationships/hyperlink" Target="https://chronoatlas.nl/classroom/lesson/atlantic-slave-trade-african-view"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tlantic-slave-trade-african-view"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TLANTIC SLAVE TRADE  ·  ABOUT 1500-186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Atlantic slave trade seen from Afric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78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lantic-slave-trade-african-vie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ver more than three centuries about 12.5 million Africans were forced onto ships bound for the Americas. Students look at the trade from the African side: the states and ports involved, the people taken, and those who resist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main African regions and ports of the Atlantic slave trad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trade worked on the African side, and why African responses ranged from taking part to resisti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at least three forms of resistance and the effects of the trade on African societi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1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tlantic-slave-trade-african-view]]></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1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frican states on the co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15 and look along the coast of West and Central Africa. Write down the names of three African states near the coast. African rulers, not Europeans, controlled this la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tlantic-slave-trade-african-view]]></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lantic-slave-trade-african-view]]></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2026-10-30T22:13:37Z</dcterms:created>
  <dcterms:modified xsi:type="dcterms:W3CDTF">2026-10-30T22:13:37Z</dcterms:modified>
  <dc:title>The Atlantic slave trade seen from Africa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