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00, turn on Trade Routes and zoom out over the Atlantic. Follow the Atlantic Triangular Trade from Europe to West Africa, across to the Americas and back. What travelled on each leg?
https://chronoatlas.nl/?year=1700&lat=10&lng=-30&zoom=2.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3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bd2917e54debaa9db8d5fc98644fbb41.jpeg"/>
  <Relationship Id="rId3" Type="http://schemas.openxmlformats.org/officeDocument/2006/relationships/hyperlink" Target="https://chronoatlas.nl/classroom/lesson/atlantic-slave-trade-america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tlantic-slave-trade-america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ee666d88cc5372a32b5e3dd19cc3c02.jpeg"/>
  <Relationship Id="rId3" Type="http://schemas.openxmlformats.org/officeDocument/2006/relationships/hyperlink" Target="https://chronoatlas.nl/?year=1700&amp;lat=10&amp;lng=-30&amp;zoom=2.5" TargetMode="External"/>
  <Relationship Id="rId4" Type="http://schemas.openxmlformats.org/officeDocument/2006/relationships/hyperlink" Target="https://chronoatlas.nl/classroom/lesson/atlantic-slave-trade-america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tlantic-slave-trade-america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TLANTIC WORLD  ·  1500S-1700S]]></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Atlantic slave trade and the America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71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tlantic-slave-trade-america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ver more than three centuries, about 12.5 million Africans were forced onto ships bound for the Americas. Students look at where they came from and where they were taken, the plantations their labour built, and the many ways enslaved people resisted and kept their cultures aliv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scale and the main routes of the Atlantic slave trade to the America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Brazil and the Caribbean received most enslaved African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examples of resistance and cultural survival among enslaved Africans and their descendant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tlantic-slave-trade-america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ree corner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00, turn on Trade Routes and zoom out over the Atlantic. Follow the Atlantic Triangular Trade from Europe to West Africa, across to the Americas and back. What travelled on each leg?]]></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tlantic-slave-trade-america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tlantic-slave-trade-america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2026-10-31T04:31:21Z</dcterms:created>
  <dcterms:modified xsi:type="dcterms:W3CDTF">2026-10-31T04:31:21Z</dcterms:modified>
  <dc:title>The Atlantic slave trade and the Americas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