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45 and find New Mexico in the south-west of the United States. Ask the atlas: "What was Los Alamos?" Why would scientists work in such a remote place?
https://chronoatlas.nl/?year=1945&lat=35&lng=-106&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b038bbe255856759262bf0deb3009511.jpeg"/>
  <Relationship Id="rId3" Type="http://schemas.openxmlformats.org/officeDocument/2006/relationships/hyperlink" Target="https://chronoatlas.nl/classroom/lesson/atomic-bombs-1945"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tomic-bombs-1945"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98c90ef01601550dcc32d6868eee6652.jpeg"/>
  <Relationship Id="rId3" Type="http://schemas.openxmlformats.org/officeDocument/2006/relationships/hyperlink" Target="https://chronoatlas.nl/?year=1945&amp;lat=35&amp;lng=-106&amp;zoom=5.5" TargetMode="External"/>
  <Relationship Id="rId4" Type="http://schemas.openxmlformats.org/officeDocument/2006/relationships/hyperlink" Target="https://chronoatlas.nl/classroom/lesson/atomic-bombs-194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tomic-bombs-194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42-194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45: the atomic bombs and Japan's surrend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1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omic-bombs-194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ugust 1945 the United States dropped atomic bombs on Hiroshima and Nagasaki, and the Soviet Union declared war on Japan. Japan surrendered weeks later. Students trace the secret Manhattan Project and the path to surrender, and listen to the voices of survivo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Manhattan Project was and where the first atomic bomb was tes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vents of August 1945 that led to Japan's surrend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different ways historians and survivors explain and remember the bombing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tomic-bombs-1945]]></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ecret laborato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45 and find New Mexico in the south-west of the United States. Ask the atlas: "What was Los Alamos?" Why would scientists work in such a remote pla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tomic-bombs-1945]]></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omic-bombs-1945]]></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2026-10-31T02:04:01Z</dcterms:created>
  <dcterms:modified xsi:type="dcterms:W3CDTF">2026-10-31T02:04:01Z</dcterms:modified>
  <dc:title>1945: the atomic bombs and Japan's surrender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