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27 BC and turn on Historical Events. Find the Political Events markers in Rome for Augustus becoming emperor and the start of the Pax Romana. Zoom out: how big is Rome's empire?
https://chronoatlas.nl/?year=-27&lat=40&lng=15&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848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b6a0a8c8032e4c34ae8532cdbf49cf01.jpeg"/>
  <Relationship Id="rId3" Type="http://schemas.openxmlformats.org/officeDocument/2006/relationships/hyperlink" Target="https://chronoatlas.nl/classroom/lesson/augustus-and-the-pax-roman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ugustus-and-the-pax-roman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ff6d3dcb792a0d8795c9eeecf71fb322.jpeg"/>
  <Relationship Id="rId3" Type="http://schemas.openxmlformats.org/officeDocument/2006/relationships/hyperlink" Target="https://chronoatlas.nl/?year=-27&amp;lat=40&amp;lng=15&amp;zoom=4" TargetMode="External"/>
  <Relationship Id="rId4" Type="http://schemas.openxmlformats.org/officeDocument/2006/relationships/hyperlink" Target="https://chronoatlas.nl/classroom/lesson/augustus-and-the-pax-roman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ugustus-and-the-pax-roman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EMPIRE  ·  27 BC-14 AD]]></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Augustus and the Pax Roman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23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ugustus-and-the-pax-roman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Octavian became Augustus, the first emperor, while claiming to restore the Republic. Students explore how he ruled, what the Pax Romana meant and who paid for the peac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Augustus held total power while keeping the look of the Republic.]]></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at the Pax Romana was and roughly how long it last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Identify the borders Augustus set for the empire and one place where he faile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27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ugustus-and-the-pax-roman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27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first emperor]]></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27 BC and turn on Historical Events. Find the Political Events markers in Rome for Augustus becoming emperor and the start of the Pax Romana. Zoom out: how big is Rome's empir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ugustus-and-the-pax-roman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ugustus-and-the-pax-roman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2026-10-30T23:16:55Z</dcterms:created>
  <dcterms:modified xsi:type="dcterms:W3CDTF">2026-10-30T23:16:55Z</dcterms:modified>
  <dc:title>Augustus and the Pax Romana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