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50, then drag the slider to 1700. What happened to the Deccan sultanates in between?
https://chronoatlas.nl/?year=1650&lat=22&lng=7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e9046593831bf24fc5eca892c8ddb111.jpeg"/>
  <Relationship Id="rId3" Type="http://schemas.openxmlformats.org/officeDocument/2006/relationships/hyperlink" Target="https://chronoatlas.nl/classroom/lesson/aurangzeb-and-shivaji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urangzeb-and-shivaji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a584508074528ac7690a716ecda09962.jpeg"/>
  <Relationship Id="rId3" Type="http://schemas.openxmlformats.org/officeDocument/2006/relationships/hyperlink" Target="https://chronoatlas.nl/?year=1650&amp;lat=22&amp;lng=78&amp;zoom=4" TargetMode="External"/>
  <Relationship Id="rId4" Type="http://schemas.openxmlformats.org/officeDocument/2006/relationships/hyperlink" Target="https://chronoatlas.nl/classroom/lesson/aurangzeb-and-shivaji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urangzeb-and-shivaji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UGHAL EMPIRE  ·  1658-170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urangzeb, Shivaji and the Deccan w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54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urangzeb-and-shivaji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nder Aurangzeb the Mughal Empire reached its greatest size, yet the Maratha leader Shivaji built a kingdom of hill forts that the emperor could never defeat. Students compare two famous rivals and ask why the biggest empire was also overstretch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conflict between Aurangzeb and the Marathas under Shivaji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Mughal Empire was at its largest, but overstretched, by 1707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mpare different views of Aurangzeb and Shivaji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urangzeb-and-shivaji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largest Mughal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50, then drag the slider to 1700. What happened to the Deccan sultanates in betwee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urangzeb-and-shivaji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urangzeb-and-shivaji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2026-10-31T05:21:49Z</dcterms:created>
  <dcterms:modified xsi:type="dcterms:W3CDTF">2026-10-31T05:21:49Z</dcterms:modified>
  <dc:title>Aurangzeb, Shivaji and the Deccan wars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