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88 and zoom in on south-eastern Australia. Read the names of the Aboriginal nations on the map around Sydney. How many can you find?
https://chronoatlas.nl/?year=1788&lat=-33.5&lng=150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96eeb9f3cbecdb87e1ed230686398c81.jpeg"/>
  <Relationship Id="rId3" Type="http://schemas.openxmlformats.org/officeDocument/2006/relationships/hyperlink" Target="https://chronoatlas.nl/classroom/lesson/australia-colony-to-na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ustralia-colony-to-na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64d4daa81fc925948e7d85369cddeb72.jpeg"/>
  <Relationship Id="rId3" Type="http://schemas.openxmlformats.org/officeDocument/2006/relationships/hyperlink" Target="https://chronoatlas.nl/?year=1788&amp;lat=-33.5&amp;lng=150&amp;zoom=6" TargetMode="External"/>
  <Relationship Id="rId4" Type="http://schemas.openxmlformats.org/officeDocument/2006/relationships/hyperlink" Target="https://chronoatlas.nl/classroom/lesson/australia-colony-to-na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ustralia-colony-to-na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RITISH EMPIRE IN THE PACIFIC  ·  1788-190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ustralia: from penal colony to na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95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ustralia-colony-to-na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788 a British fleet lands convicts on the land of the Eora people. Over a century, colonies spread across a continent that had been home to Aboriginal and Torres Strait Islander peoples for tens of thousands of years. Students follow colonisation, gold and federation, and ask whose story it i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founding of the penal colony at Sydney Cove in 1788 and the peoples already living the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colonisation, frontier violence, disease and gold changed Australia in the 1800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colonies became the Commonwealth of Australia in 1901, and who was left ou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8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ustralia-colony-to-na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8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Hundreds of na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88 and zoom in on south-eastern Australia. Read the names of the Aboriginal nations on the map around Sydney. How many can you fi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ustralia-colony-to-na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ustralia-colony-to-n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2026-10-31T05:42:06Z</dcterms:created>
  <dcterms:modified xsi:type="dcterms:W3CDTF">2026-10-31T05:42:06Z</dcterms:modified>
  <dc:title>Australia: from penal colony to nation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