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09 and zoom in on Avignon on the Rhône. Rome at this time was torn by feuds between noble families. Why might popes feel safer here, close to France?
https://chronoatlas.nl/?year=1309&lat=44&lng=4.8&zoom=6.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52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afeb2b7c5990c26b0a19fca1a1ae4f61.jpeg"/>
  <Relationship Id="rId3" Type="http://schemas.openxmlformats.org/officeDocument/2006/relationships/hyperlink" Target="https://chronoatlas.nl/classroom/lesson/avignon-and-the-great-schism"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vignon-and-the-great-schism"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9ef43575a990910edd17b4274c90c6f2.jpeg"/>
  <Relationship Id="rId3" Type="http://schemas.openxmlformats.org/officeDocument/2006/relationships/hyperlink" Target="https://chronoatlas.nl/?year=1309&amp;lat=44&amp;lng=4.8&amp;zoom=6.5" TargetMode="External"/>
  <Relationship Id="rId4" Type="http://schemas.openxmlformats.org/officeDocument/2006/relationships/hyperlink" Target="https://chronoatlas.nl/classroom/lesson/avignon-and-the-great-schism"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vignon-and-the-great-schism"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LATE MIDDLE AGES  ·  1309-1417]]></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vignon and the Great Schism of the Wes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67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vignon-and-the-great-schis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almost 70 years the popes live in Avignon, and then for almost 40 years there are two popes, and finally three. Students map which kingdoms followed which pope and see how a church council in Constance ended the split in 1417.]]></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popes lived in Avignon from 1309 to 1377.]]></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double election of 1378 split Western Christendom and how kingdoms chose sid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Council of Constance ended the schism in 1417.]]></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09]]></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vignon-and-the-great-schism]]></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09]]></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Popes on the Rhôn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09 and zoom in on Avignon on the Rhône. Rome at this time was torn by feuds between noble families. Why might popes feel safer here, close to Franc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vignon-and-the-great-schism]]></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vignon-and-the-great-schism]]></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2026-10-31T01:10:04Z</dcterms:created>
  <dcterms:modified xsi:type="dcterms:W3CDTF">2026-10-31T01:10:04Z</dcterms:modified>
  <dc:title>Avignon and the Great Schism of the West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