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50 and zoom in on Ayutthaya, ringed by three rivers. Why would a capital on a river island be hard to attack, and easy to reach by boat?
https://chronoatlas.nl/?year=1650&lat=14.36&lng=100.57&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fb30e5eb94844c787476a1fbf5d6331.jpeg"/>
  <Relationship Id="rId3" Type="http://schemas.openxmlformats.org/officeDocument/2006/relationships/hyperlink" Target="https://chronoatlas.nl/classroom/lesson/ayutthaya-siam-capita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yutthaya-siam-capita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d306e4868224810b9b9288bdb43aef2.jpeg"/>
  <Relationship Id="rId3" Type="http://schemas.openxmlformats.org/officeDocument/2006/relationships/hyperlink" Target="https://chronoatlas.nl/?year=1650&amp;lat=14.36&amp;lng=100.57&amp;zoom=8" TargetMode="External"/>
  <Relationship Id="rId4" Type="http://schemas.openxmlformats.org/officeDocument/2006/relationships/hyperlink" Target="https://chronoatlas.nl/classroom/lesson/ayutthaya-siam-capita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yutthaya-siam-capit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YUTTHAYA KINGDOM  ·  1351-176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yutthaya: Siam's island capital]]></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yutthaya-siam-capit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four centuries Ayutthaya, an island city ringed by rivers, was the capital of Siam and one of the great trading cities of Asia. Students explore its rivers, its foreign quarters and its fall in 1767, and see how Siam recov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yutthaya and explain how its rivers made it a strong trading capita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Ayutthaya's contacts with Asian and European trad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yutthaya fell in 1767 and how Siam recov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yutthaya-siam-capita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sland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50 and zoom in on Ayutthaya, ringed by three rivers. Why would a capital on a river island be hard to attack, and easy to reach by boa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yutthaya-siam-capita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yutthaya-siam-capita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2026-10-31T04:28:32Z</dcterms:created>
  <dcterms:modified xsi:type="dcterms:W3CDTF">2026-10-31T04:28:32Z</dcterms:modified>
  <dc:title>Ayutthaya: Siam's island capital</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