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and zoom into the Valley of Mexico. Find Tenochtitlan on its island, Texcoco on the eastern shore and Tlacopan on the western shore. Why would three lake cities become allies?
https://chronoatlas.nl/?year=1500&lat=19.5&lng=-99&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4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57227d5c6b859a29126d85bbc4e2931.jpeg"/>
  <Relationship Id="rId3" Type="http://schemas.openxmlformats.org/officeDocument/2006/relationships/hyperlink" Target="https://chronoatlas.nl/classroom/lesson/aztec-empire-triple-allia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ztec-empire-triple-allia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138629bded35054fe51374e608bbe02.jpeg"/>
  <Relationship Id="rId3" Type="http://schemas.openxmlformats.org/officeDocument/2006/relationships/hyperlink" Target="https://chronoatlas.nl/?year=1500&amp;lat=19.5&amp;lng=-99&amp;zoom=8" TargetMode="External"/>
  <Relationship Id="rId4" Type="http://schemas.openxmlformats.org/officeDocument/2006/relationships/hyperlink" Target="https://chronoatlas.nl/classroom/lesson/aztec-empire-triple-allia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ztec-empire-triple-alli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ZTEC (MEXICA)  ·  1428-151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ztec Empire: tribute and the Triple Allia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1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ztec-empire-triple-alli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428 three lake cities joined forces and built an empire on tribute. Students explore how the Triple Alliance controlled hundreds of towns without governing them directly, what tribute lists reveal, and which neighbours were never conqu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three cities of the Triple Alliance and locate them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tribute empire worked and which goods it collec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Identify two peoples who resisted Aztec rule and explain why that mattered in 1519.]]></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ztec-empire-triple-allia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cit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and zoom into the Valley of Mexico. Find Tenochtitlan on its island, Texcoco on the eastern shore and Tlacopan on the western shore. Why would three lake cities become alli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ztec-empire-triple-allia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ztec-empire-triple-allia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2026-10-31T03:26:15Z</dcterms:created>
  <dcterms:modified xsi:type="dcterms:W3CDTF">2026-10-31T03:26:15Z</dcterms:modified>
  <dc:title>The Aztec Empire: tribute and the Triple Alliance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