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4 and find the Fergana valley, Samarkand and Kabul. Babur lost his homeland and took Kabul that year. Why would Kabul be a good base for raids into India?
https://chronoatlas.nl/?year=1504&lat=37.5&lng=7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ffe0cd8f001b093a90b5743249471761.jpeg"/>
  <Relationship Id="rId3" Type="http://schemas.openxmlformats.org/officeDocument/2006/relationships/hyperlink" Target="https://chronoatlas.nl/classroom/lesson/babur-founds-the-mughal-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abur-founds-the-mughal-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a57ea032b176f22701532d60c24bce12.jpeg"/>
  <Relationship Id="rId3" Type="http://schemas.openxmlformats.org/officeDocument/2006/relationships/hyperlink" Target="https://chronoatlas.nl/?year=1504&amp;lat=37.5&amp;lng=70&amp;zoom=5" TargetMode="External"/>
  <Relationship Id="rId4" Type="http://schemas.openxmlformats.org/officeDocument/2006/relationships/hyperlink" Target="https://chronoatlas.nl/classroom/lesson/babur-founds-the-mughal-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abur-founds-the-mughal-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UGHAL EMPIRE  ·  1494-153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abur and the birth of the Mughal Empir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1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bur-founds-the-mughal-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abur became a king at 11, lost his homeland, took Kabul and in 1526 won northern India at Panipat. He also wrote one of the great memoirs of history. Students follow his road from Central Asia to Delhi and Agr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Babur's path from Fergana and Kabul to Delhi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Babur won the First Battle of Panipat in 152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Babur's memoir, the Baburnama, as a source on his worl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abur-founds-the-mughal-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om Fergana to Kabu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4 and find the Fergana valley, Samarkand and Kabul. Babur lost his homeland and took Kabul that year. Why would Kabul be a good base for raids into Indi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abur-founds-the-mughal-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bur-founds-the-mughal-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2026-10-31T04:56:44Z</dcterms:created>
  <dcterms:modified xsi:type="dcterms:W3CDTF">2026-10-31T04:56:44Z</dcterms:modified>
  <dc:title>Babur and the birth of the Mughal Empire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