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zoom in on Bagan on the Irrawaddy River. Why might a capital grow on a big river in a dry plain?
https://chronoatlas.nl/?year=1200&lat=21.17&lng=94.8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53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cec495f7d6f19f2b29bcaa1014bb9631.jpeg"/>
  <Relationship Id="rId3" Type="http://schemas.openxmlformats.org/officeDocument/2006/relationships/hyperlink" Target="https://chronoatlas.nl/classroom/lesson/bagan-kingdom-of-templ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gan-kingdom-of-templ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5d575edc2f794d3b0275833363aebd92.jpeg"/>
  <Relationship Id="rId3" Type="http://schemas.openxmlformats.org/officeDocument/2006/relationships/hyperlink" Target="https://chronoatlas.nl/?year=1200&amp;lat=21.17&amp;lng=94.86&amp;zoom=7" TargetMode="External"/>
  <Relationship Id="rId4" Type="http://schemas.openxmlformats.org/officeDocument/2006/relationships/hyperlink" Target="https://chronoatlas.nl/classroom/lesson/bagan-kingdom-of-templ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gan-kingdom-of-templ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AGAN KINGDOM  ·  1044-128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agan: the kingdom of templ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gan-kingdom-of-templ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a dry plain by the Irrawaddy River, the kings and people of Bagan built more than 10,000 temples and pagodas. Students explore how Theravada Buddhism shaped the first great Burmese kingdom and why it broke apart after the Mongol invasio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agan and the Irrawaddy valley and explain why the kingdom grew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ravada Buddhism shaped Bagan and its temple-building.]]></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nd of the Pagan kingdom after the Mongol invasio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gan-kingdom-of-templ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ity on the riv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zoom in on Bagan on the Irrawaddy River. Why might a capital grow on a big river in a dry plai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gan-kingdom-of-templ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gan-kingdom-of-templ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2026-10-31T01:10:33Z</dcterms:created>
  <dcterms:modified xsi:type="dcterms:W3CDTF">2026-10-31T01:10:33Z</dcterms:modified>
  <dc:title>Bagan: the kingdom of temples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