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900 and zoom in on the Balkans. Which lands does the Ottoman Empire still hold in Europe? Find Macedonia, Albania and Thrace.
https://chronoatlas.nl/?year=1900&lat=41.5&lng=22.5&zoom=5.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403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96cd71e7a9d541951a132bcf853f9c001.jpeg"/>
  <Relationship Id="rId3" Type="http://schemas.openxmlformats.org/officeDocument/2006/relationships/hyperlink" Target="https://chronoatlas.nl/classroom/lesson/balkan-wars-1912-1913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balkan-wars-1912-1913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1637768df7caa902ea33acbd308a6d7d2.jpeg"/>
  <Relationship Id="rId3" Type="http://schemas.openxmlformats.org/officeDocument/2006/relationships/hyperlink" Target="https://chronoatlas.nl/?year=1900&amp;lat=41.5&amp;lng=22.5&amp;zoom=5.5" TargetMode="External"/>
  <Relationship Id="rId4" Type="http://schemas.openxmlformats.org/officeDocument/2006/relationships/hyperlink" Target="https://chronoatlas.nl/classroom/lesson/balkan-wars-1912-1913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balkan-wars-1912-1913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ALKANS  ·  1912-1914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Balkan War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449  ·  Ages 13-16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balkan-wars-1912-19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1912 four Balkan states join forces and drive the Ottoman Empire almost out of Europe. A year later they fight each other over the spoils. Students map the wars, the birth of Albania and the road to the shots in Sarajevo in June 1914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Compare the map of the Balkans in 1900 and 1914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the causes and results of the First and Second Balkan Wars (1912-1913)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the Balkans were called the "powder keg of Europe" before 1914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3-16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90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balkan-wars-1912-191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90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Balkans in 1900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900 and zoom in on the Balkans. Which lands does the Ottoman Empire still hold in Europe? Find Macedonia, Albania and Thrace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balkan-wars-1912-1913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balkan-wars-1912-1913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2026-10-31T05:21:39Z</dcterms:created>
  <dcterms:modified xsi:type="dcterms:W3CDTF">2026-10-31T05:21:39Z</dcterms:modified>
  <dc:title>The Balkan Wars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