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 BC and zoom to the corner where the West African coast turns south, at today's border of Nigeria and Cameroon. Most historians think Bantu languages began in the grasslands here.
https://chronoatlas.nl/?year=-1000&lat=5.5&lng=10.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4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fd963c8fbe086c8982ac6545f3337051.jpeg"/>
  <Relationship Id="rId3" Type="http://schemas.openxmlformats.org/officeDocument/2006/relationships/hyperlink" Target="https://chronoatlas.nl/classroom/lesson/bantu-expansion-farme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antu-expansion-farme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9de3583989f6704dc5a1b2ac5f00dd2.jpeg"/>
  <Relationship Id="rId3" Type="http://schemas.openxmlformats.org/officeDocument/2006/relationships/hyperlink" Target="https://chronoatlas.nl/?year=-1000&amp;lat=5.5&amp;lng=10.5&amp;zoom=5" TargetMode="External"/>
  <Relationship Id="rId4" Type="http://schemas.openxmlformats.org/officeDocument/2006/relationships/hyperlink" Target="https://chronoatlas.nl/classroom/lesson/bantu-expansion-farme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antu-expansion-farm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BANTU EXPANSION  ·  ABOUT 1000 BC-AD 5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Bantu expansion: farmers on the mov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ntu-expansion-farm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ver many centuries, farming families speaking Bantu languages spread from West Africa across most of central, eastern and southern Africa. Students trace one of the great migrations of history, step by small step.]]></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probable starting region of the Bantu expansion and the two main directions it too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Bantu-speaking farmers brought with them (crops, iron, cattle) and how language helps historians trace th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expansion affected Khoisan and Batwa peoples who already lived in the south and in the forest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antu-expansion-farme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starting regio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 BC and zoom to the corner where the West African coast turns south, at today's border of Nigeria and Cameroon. Most historians think Bantu languages began in the grasslands h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antu-expansion-farme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ntu-expansion-farme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2026-10-30T23:17:01Z</dcterms:created>
  <dcterms:modified xsi:type="dcterms:W3CDTF">2026-10-30T23:17:01Z</dcterms:modified>
  <dc:title>The Bantu expansion: farmers on the move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