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38 and turn on Historical Events. Find the Battle of Preveza. Which empire holds the eastern coasts of the Mediterranean, and which holds the west?
https://chronoatlas.nl/?year=1538&lat=38&lng=18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ac30820d007709e5f775a7c1ad7ad241.jpeg"/>
  <Relationship Id="rId3" Type="http://schemas.openxmlformats.org/officeDocument/2006/relationships/hyperlink" Target="https://chronoatlas.nl/classroom/lesson/barbarossa-malta-and-lepanto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barbarossa-malta-and-lepanto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e9a39dcf8e2ba222452efb62b41f4c52.jpeg"/>
  <Relationship Id="rId3" Type="http://schemas.openxmlformats.org/officeDocument/2006/relationships/hyperlink" Target="https://chronoatlas.nl/?year=1538&amp;lat=38&amp;lng=18&amp;zoom=4" TargetMode="External"/>
  <Relationship Id="rId4" Type="http://schemas.openxmlformats.org/officeDocument/2006/relationships/hyperlink" Target="https://chronoatlas.nl/classroom/lesson/barbarossa-malta-and-lepanto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barbarossa-malta-and-lepanto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TTOMAN EMPIRE  ·  1533-157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arbarossa, Malta and Lepa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31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arbarossa-malta-and-lepant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or forty years Ottoman and Christian fleets fought for the Mediterranean. Students follow the corsair-admiral Barbarossa, the siege of Malta and the great galley battle of Lepanto, and ask who really wo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Algiers, Preveza, Malta, Lepanto and Cyprus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Battle of Lepanto in 1571 and its result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Lepanto changed less on the map than its fame suggest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38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barbarossa-malta-and-lepanto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38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sea of rival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38 and turn on Historical Events. Find the Battle of Preveza. Which empire holds the eastern coasts of the Mediterranean, and which holds the wes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barbarossa-malta-and-lepa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arbarossa-malta-and-lepa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2026-10-31T04:29:39Z</dcterms:created>
  <dcterms:modified xsi:type="dcterms:W3CDTF">2026-10-31T04:29:39Z</dcterms:modified>
  <dc:title>Barbarossa, Malta and Lepanto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