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938 and zoom out over eastern Europe and the USSR. In June 1941 the German front ran from the Baltic Sea to the Black Sea. Estimate how long that line was.
https://chronoatlas.nl/?year=1938&lat=52&lng=30&zoom=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2852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3c4ce95426e38602566d65b10e3d0a31.jpeg"/>
  <Relationship Id="rId3" Type="http://schemas.openxmlformats.org/officeDocument/2006/relationships/hyperlink" Target="https://chronoatlas.nl/classroom/lesson/barbarossa-stalingrad"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barbarossa-stalingrad"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405c07dbf6364e27c941b80e11be2b82.jpeg"/>
  <Relationship Id="rId3" Type="http://schemas.openxmlformats.org/officeDocument/2006/relationships/hyperlink" Target="https://chronoatlas.nl/?year=1938&amp;lat=52&amp;lng=30&amp;zoom=4" TargetMode="External"/>
  <Relationship Id="rId4" Type="http://schemas.openxmlformats.org/officeDocument/2006/relationships/hyperlink" Target="https://chronoatlas.nl/classroom/lesson/barbarossa-stalingrad"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barbarossa-stalingrad"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SECOND WORLD WAR  ·  1941-1943]]></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Barbarossa to Stalingrad: the war in the east]]></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477  ·  Ages 13-16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barbarossa-stalingrad]]></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On 22 June 1941 Germany invaded the Soviet Union along a front from the Baltic to the Black Sea. It reached Leningrad and the edge of Moscow, but at Stalingrad the tide turned. Students follow the largest land war in history and its enormous human cost.]]></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Hitler attacked the Soviet Union in June 1941.]]></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Leningrad, Moscow and Stalingrad and describe what happened at each.]]></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the Battle of Stalingrad is seen as a turning point of the war.]]></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3-16]]></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938]]></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barbarossa-stalingrad]]></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938]]></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A huge front]]></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938 and zoom out over eastern Europe and the USSR. In June 1941 the German front ran from the Baltic Sea to the Black Sea. Estimate how long that line was.]]></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barbarossa-stalingrad]]></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barbarossa-stalingrad]]></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51">
  <a:themeElements>
    <a:clrScheme name="Theme5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2026-10-31T02:04:13Z</dcterms:created>
  <dcterms:modified xsi:type="dcterms:W3CDTF">2026-10-31T02:04:13Z</dcterms:modified>
  <dc:title>Barbarossa to Stalingrad: the war in the east</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