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938 and zoom in on the English Channel. Find Dover and Calais. How wide is the sea at its narrowest point?
https://chronoatlas.nl/?year=1938&lat=51&lng=1.5&zoom=7]]></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474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68a77463839145decfe1854c51e12df1.jpeg"/>
  <Relationship Id="rId3" Type="http://schemas.openxmlformats.org/officeDocument/2006/relationships/hyperlink" Target="https://chronoatlas.nl/classroom/lesson/battle-of-britain-1940"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battle-of-britain-1940"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40e659d24cbd557d961f8e3609380a52.jpeg"/>
  <Relationship Id="rId3" Type="http://schemas.openxmlformats.org/officeDocument/2006/relationships/hyperlink" Target="https://chronoatlas.nl/?year=1938&amp;lat=51&amp;lng=1.5&amp;zoom=7" TargetMode="External"/>
  <Relationship Id="rId4" Type="http://schemas.openxmlformats.org/officeDocument/2006/relationships/hyperlink" Target="https://chronoatlas.nl/classroom/lesson/battle-of-britain-1940"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battle-of-britain-1940"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SECOND WORLD WAR  ·  1940-1941]]></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Battle of Britain and the Blitz]]></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84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battle-of-britain-194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the summer of 1940 Germany tried to win control of the skies over Britain before an invasion. The RAF, helped by radar and pilots from many nations, held on. Then came the Blitz on Britain's cities. Students explore the Channel on the map and life under the bomb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Germany needed to control the skies before invading Britain.]]></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radar and the RAF defended Britain in 1940.]]></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life in British cities during the Blitz.]]></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938]]></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battle-of-britain-1940]]></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938]]></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Channel]]></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938 and zoom in on the English Channel. Find Dover and Calais. How wide is the sea at its narrowest poin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battle-of-britain-1940]]></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battle-of-britain-1940]]></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2026-10-31T06:34:34Z</dcterms:created>
  <dcterms:modified xsi:type="dcterms:W3CDTF">2026-10-31T06:34:34Z</dcterms:modified>
  <dc:title>The Battle of Britain and the Blitz</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